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5" r:id="rId1"/>
  </p:sldMasterIdLst>
  <p:notesMasterIdLst>
    <p:notesMasterId r:id="rId55"/>
  </p:notesMasterIdLst>
  <p:handoutMasterIdLst>
    <p:handoutMasterId r:id="rId56"/>
  </p:handoutMasterIdLst>
  <p:sldIdLst>
    <p:sldId id="494" r:id="rId2"/>
    <p:sldId id="563" r:id="rId3"/>
    <p:sldId id="512" r:id="rId4"/>
    <p:sldId id="536" r:id="rId5"/>
    <p:sldId id="513" r:id="rId6"/>
    <p:sldId id="514" r:id="rId7"/>
    <p:sldId id="515" r:id="rId8"/>
    <p:sldId id="537" r:id="rId9"/>
    <p:sldId id="519" r:id="rId10"/>
    <p:sldId id="520" r:id="rId11"/>
    <p:sldId id="538" r:id="rId12"/>
    <p:sldId id="539" r:id="rId13"/>
    <p:sldId id="541" r:id="rId14"/>
    <p:sldId id="521" r:id="rId15"/>
    <p:sldId id="542" r:id="rId16"/>
    <p:sldId id="522" r:id="rId17"/>
    <p:sldId id="543" r:id="rId18"/>
    <p:sldId id="544" r:id="rId19"/>
    <p:sldId id="545" r:id="rId20"/>
    <p:sldId id="546" r:id="rId21"/>
    <p:sldId id="547" r:id="rId22"/>
    <p:sldId id="548" r:id="rId23"/>
    <p:sldId id="524" r:id="rId24"/>
    <p:sldId id="550" r:id="rId25"/>
    <p:sldId id="526" r:id="rId26"/>
    <p:sldId id="551" r:id="rId27"/>
    <p:sldId id="552" r:id="rId28"/>
    <p:sldId id="553" r:id="rId29"/>
    <p:sldId id="554" r:id="rId30"/>
    <p:sldId id="555" r:id="rId31"/>
    <p:sldId id="556" r:id="rId32"/>
    <p:sldId id="300" r:id="rId33"/>
    <p:sldId id="305" r:id="rId34"/>
    <p:sldId id="298" r:id="rId35"/>
    <p:sldId id="306" r:id="rId36"/>
    <p:sldId id="278" r:id="rId37"/>
    <p:sldId id="279" r:id="rId38"/>
    <p:sldId id="274" r:id="rId39"/>
    <p:sldId id="273" r:id="rId40"/>
    <p:sldId id="271" r:id="rId41"/>
    <p:sldId id="272" r:id="rId42"/>
    <p:sldId id="265" r:id="rId43"/>
    <p:sldId id="293" r:id="rId44"/>
    <p:sldId id="266" r:id="rId45"/>
    <p:sldId id="558" r:id="rId46"/>
    <p:sldId id="531" r:id="rId47"/>
    <p:sldId id="559" r:id="rId48"/>
    <p:sldId id="560" r:id="rId49"/>
    <p:sldId id="561" r:id="rId50"/>
    <p:sldId id="533" r:id="rId51"/>
    <p:sldId id="534" r:id="rId52"/>
    <p:sldId id="562" r:id="rId53"/>
    <p:sldId id="535" r:id="rId54"/>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73" autoAdjust="0"/>
  </p:normalViewPr>
  <p:slideViewPr>
    <p:cSldViewPr>
      <p:cViewPr varScale="1">
        <p:scale>
          <a:sx n="82" d="100"/>
          <a:sy n="82" d="100"/>
        </p:scale>
        <p:origin x="-912" y="-96"/>
      </p:cViewPr>
      <p:guideLst>
        <p:guide orient="horz" pos="2160"/>
        <p:guide pos="3840"/>
      </p:guideLst>
    </p:cSldViewPr>
  </p:slid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_rels/data2.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image" Target="../media/image14.jpeg"/><Relationship Id="rId2" Type="http://schemas.openxmlformats.org/officeDocument/2006/relationships/image" Target="../media/image15.jpeg"/></Relationships>
</file>

<file path=ppt/diagrams/_rels/data8.xml.rels><?xml version="1.0" encoding="UTF-8" standalone="yes"?>
<Relationships xmlns="http://schemas.openxmlformats.org/package/2006/relationships"><Relationship Id="rId1" Type="http://schemas.openxmlformats.org/officeDocument/2006/relationships/image" Target="../media/image4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image" Target="../media/image14.jpeg"/><Relationship Id="rId2" Type="http://schemas.openxmlformats.org/officeDocument/2006/relationships/image" Target="../media/image15.jpeg"/></Relationships>
</file>

<file path=ppt/diagrams/_rels/drawing8.xml.rels><?xml version="1.0" encoding="UTF-8" standalone="yes"?>
<Relationships xmlns="http://schemas.openxmlformats.org/package/2006/relationships"><Relationship Id="rId1" Type="http://schemas.openxmlformats.org/officeDocument/2006/relationships/image" Target="../media/image4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10962F-E885-5247-A737-8700ACF13019}"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en-US"/>
        </a:p>
      </dgm:t>
    </dgm:pt>
    <dgm:pt modelId="{ED29C83E-267A-0844-B8DA-9802E881BE22}">
      <dgm:prSet phldrT="[Text]"/>
      <dgm:spPr/>
      <dgm:t>
        <a:bodyPr/>
        <a:lstStyle/>
        <a:p>
          <a:r>
            <a:rPr lang="en-US" dirty="0"/>
            <a:t>1</a:t>
          </a:r>
        </a:p>
      </dgm:t>
    </dgm:pt>
    <dgm:pt modelId="{9F9873B4-FE70-204D-8479-8D1BBEE655F9}" type="parTrans" cxnId="{B2EE9321-2F07-974E-97FB-B1774B95810D}">
      <dgm:prSet/>
      <dgm:spPr/>
      <dgm:t>
        <a:bodyPr/>
        <a:lstStyle/>
        <a:p>
          <a:endParaRPr lang="en-US"/>
        </a:p>
      </dgm:t>
    </dgm:pt>
    <dgm:pt modelId="{7EC46EDA-36D5-6A4A-A72B-55E752D94A25}" type="sibTrans" cxnId="{B2EE9321-2F07-974E-97FB-B1774B95810D}">
      <dgm:prSet/>
      <dgm:spPr/>
      <dgm:t>
        <a:bodyPr/>
        <a:lstStyle/>
        <a:p>
          <a:endParaRPr lang="en-US"/>
        </a:p>
      </dgm:t>
    </dgm:pt>
    <dgm:pt modelId="{BFCFE0E6-41BB-9541-A9F4-973CC03B87F5}">
      <dgm:prSet phldrT="[Text]"/>
      <dgm:spPr/>
      <dgm:t>
        <a:bodyPr/>
        <a:lstStyle/>
        <a:p>
          <a:r>
            <a:rPr lang="en-US" dirty="0"/>
            <a:t>2</a:t>
          </a:r>
        </a:p>
      </dgm:t>
    </dgm:pt>
    <dgm:pt modelId="{4AD8A998-472C-EB48-951A-F73710ECA7F3}" type="parTrans" cxnId="{168102A4-0401-9C40-957B-1973F9233703}">
      <dgm:prSet/>
      <dgm:spPr/>
      <dgm:t>
        <a:bodyPr/>
        <a:lstStyle/>
        <a:p>
          <a:endParaRPr lang="en-US"/>
        </a:p>
      </dgm:t>
    </dgm:pt>
    <dgm:pt modelId="{A7EBF365-E61F-1A4F-BC49-DDF95F7AA666}" type="sibTrans" cxnId="{168102A4-0401-9C40-957B-1973F9233703}">
      <dgm:prSet/>
      <dgm:spPr/>
      <dgm:t>
        <a:bodyPr/>
        <a:lstStyle/>
        <a:p>
          <a:endParaRPr lang="en-US"/>
        </a:p>
      </dgm:t>
    </dgm:pt>
    <dgm:pt modelId="{19B6FD0C-F246-0045-B04F-566AC4F7D7FF}">
      <dgm:prSet phldrT="[Text]"/>
      <dgm:spPr/>
      <dgm:t>
        <a:bodyPr/>
        <a:lstStyle/>
        <a:p>
          <a:r>
            <a:rPr lang="en-US" dirty="0" err="1"/>
            <a:t>Nghĩa</a:t>
          </a:r>
          <a:r>
            <a:rPr lang="en-US" dirty="0"/>
            <a:t> </a:t>
          </a:r>
          <a:r>
            <a:rPr lang="en-US" dirty="0" err="1"/>
            <a:t>vụ</a:t>
          </a:r>
          <a:r>
            <a:rPr lang="en-US" dirty="0"/>
            <a:t> </a:t>
          </a:r>
          <a:r>
            <a:rPr lang="en-US" dirty="0" err="1"/>
            <a:t>pháp</a:t>
          </a:r>
          <a:r>
            <a:rPr lang="en-US" dirty="0"/>
            <a:t> </a:t>
          </a:r>
          <a:r>
            <a:rPr lang="en-US" dirty="0" err="1"/>
            <a:t>lý</a:t>
          </a:r>
          <a:endParaRPr lang="en-US" dirty="0"/>
        </a:p>
      </dgm:t>
    </dgm:pt>
    <dgm:pt modelId="{6CF59970-D548-DA41-941D-13D10BE83F1B}" type="parTrans" cxnId="{421885F6-CE8D-C942-A3AE-E77074A3E43F}">
      <dgm:prSet/>
      <dgm:spPr/>
      <dgm:t>
        <a:bodyPr/>
        <a:lstStyle/>
        <a:p>
          <a:endParaRPr lang="en-US"/>
        </a:p>
      </dgm:t>
    </dgm:pt>
    <dgm:pt modelId="{487A229E-DB24-8D4F-8BE7-6940945968CF}" type="sibTrans" cxnId="{421885F6-CE8D-C942-A3AE-E77074A3E43F}">
      <dgm:prSet/>
      <dgm:spPr/>
      <dgm:t>
        <a:bodyPr/>
        <a:lstStyle/>
        <a:p>
          <a:endParaRPr lang="en-US"/>
        </a:p>
      </dgm:t>
    </dgm:pt>
    <dgm:pt modelId="{1135FFA2-3E23-B440-A0DD-97D96DEEEB8B}">
      <dgm:prSet phldrT="[Text]"/>
      <dgm:spPr/>
      <dgm:t>
        <a:bodyPr/>
        <a:lstStyle/>
        <a:p>
          <a:endParaRPr lang="en-US" dirty="0"/>
        </a:p>
      </dgm:t>
    </dgm:pt>
    <dgm:pt modelId="{D96C587E-CA60-6B4D-82F6-30F60574356D}" type="parTrans" cxnId="{DAA0A6C4-BB89-4B48-8566-AE62F901A58D}">
      <dgm:prSet/>
      <dgm:spPr/>
      <dgm:t>
        <a:bodyPr/>
        <a:lstStyle/>
        <a:p>
          <a:endParaRPr lang="en-US"/>
        </a:p>
      </dgm:t>
    </dgm:pt>
    <dgm:pt modelId="{54F8BAC7-BC00-924D-96CF-A2FEE9B6C52E}" type="sibTrans" cxnId="{DAA0A6C4-BB89-4B48-8566-AE62F901A58D}">
      <dgm:prSet/>
      <dgm:spPr/>
      <dgm:t>
        <a:bodyPr/>
        <a:lstStyle/>
        <a:p>
          <a:endParaRPr lang="en-US"/>
        </a:p>
      </dgm:t>
    </dgm:pt>
    <dgm:pt modelId="{3C1B4DBD-22FA-7640-B5F5-85D7B50A2667}">
      <dgm:prSet phldrT="[Text]"/>
      <dgm:spPr/>
      <dgm:t>
        <a:bodyPr/>
        <a:lstStyle/>
        <a:p>
          <a:r>
            <a:rPr lang="en-US" dirty="0"/>
            <a:t>3</a:t>
          </a:r>
        </a:p>
      </dgm:t>
    </dgm:pt>
    <dgm:pt modelId="{EAD27E8F-686C-484A-946E-01499DE0CCC9}" type="parTrans" cxnId="{656D0C3B-B91C-5B4A-ADE8-F6320AFE869B}">
      <dgm:prSet/>
      <dgm:spPr/>
      <dgm:t>
        <a:bodyPr/>
        <a:lstStyle/>
        <a:p>
          <a:endParaRPr lang="en-US"/>
        </a:p>
      </dgm:t>
    </dgm:pt>
    <dgm:pt modelId="{9DA105B0-DEE5-FF40-ACB5-E106D278B16B}" type="sibTrans" cxnId="{656D0C3B-B91C-5B4A-ADE8-F6320AFE869B}">
      <dgm:prSet/>
      <dgm:spPr/>
      <dgm:t>
        <a:bodyPr/>
        <a:lstStyle/>
        <a:p>
          <a:endParaRPr lang="en-US"/>
        </a:p>
      </dgm:t>
    </dgm:pt>
    <dgm:pt modelId="{4E391DC0-6C3B-FF4F-A15F-1A9E6F63D8AD}">
      <dgm:prSet phldrT="[Text]"/>
      <dgm:spPr/>
      <dgm:t>
        <a:bodyPr/>
        <a:lstStyle/>
        <a:p>
          <a:r>
            <a:rPr lang="en-US" dirty="0"/>
            <a:t>4</a:t>
          </a:r>
        </a:p>
      </dgm:t>
    </dgm:pt>
    <dgm:pt modelId="{7ACCEEBD-3E7D-D24B-93E4-C2241D85058B}" type="parTrans" cxnId="{752FD66B-5B6A-9E42-A459-23D6F2639039}">
      <dgm:prSet/>
      <dgm:spPr/>
      <dgm:t>
        <a:bodyPr/>
        <a:lstStyle/>
        <a:p>
          <a:endParaRPr lang="en-US"/>
        </a:p>
      </dgm:t>
    </dgm:pt>
    <dgm:pt modelId="{7B6C18CA-8279-BA42-ACDB-FEEF6C0F20FA}" type="sibTrans" cxnId="{752FD66B-5B6A-9E42-A459-23D6F2639039}">
      <dgm:prSet/>
      <dgm:spPr/>
      <dgm:t>
        <a:bodyPr/>
        <a:lstStyle/>
        <a:p>
          <a:endParaRPr lang="en-US"/>
        </a:p>
      </dgm:t>
    </dgm:pt>
    <dgm:pt modelId="{2BCB8200-A30C-654D-9717-587712D68658}">
      <dgm:prSet/>
      <dgm:spPr/>
      <dgm:t>
        <a:bodyPr/>
        <a:lstStyle/>
        <a:p>
          <a:r>
            <a:rPr lang="en-US" dirty="0" err="1"/>
            <a:t>Nghĩa</a:t>
          </a:r>
          <a:r>
            <a:rPr lang="en-US" dirty="0"/>
            <a:t> </a:t>
          </a:r>
          <a:r>
            <a:rPr lang="en-US" dirty="0" err="1"/>
            <a:t>vụ</a:t>
          </a:r>
          <a:r>
            <a:rPr lang="en-US" dirty="0"/>
            <a:t> </a:t>
          </a:r>
          <a:r>
            <a:rPr lang="en-US" dirty="0" err="1"/>
            <a:t>kinh</a:t>
          </a:r>
          <a:r>
            <a:rPr lang="en-US" dirty="0"/>
            <a:t> </a:t>
          </a:r>
          <a:r>
            <a:rPr lang="en-US" dirty="0" err="1"/>
            <a:t>tế</a:t>
          </a:r>
          <a:endParaRPr lang="en-US" dirty="0"/>
        </a:p>
      </dgm:t>
    </dgm:pt>
    <dgm:pt modelId="{8BFC4B15-EC9A-EF47-963D-AF74C6D738AB}" type="parTrans" cxnId="{A33AC104-B844-054F-B959-D9B2C808465F}">
      <dgm:prSet/>
      <dgm:spPr/>
      <dgm:t>
        <a:bodyPr/>
        <a:lstStyle/>
        <a:p>
          <a:endParaRPr lang="en-US"/>
        </a:p>
      </dgm:t>
    </dgm:pt>
    <dgm:pt modelId="{A6BC08AE-917D-E24D-8E1A-EE413DAD293E}" type="sibTrans" cxnId="{A33AC104-B844-054F-B959-D9B2C808465F}">
      <dgm:prSet/>
      <dgm:spPr/>
      <dgm:t>
        <a:bodyPr/>
        <a:lstStyle/>
        <a:p>
          <a:endParaRPr lang="en-US"/>
        </a:p>
      </dgm:t>
    </dgm:pt>
    <dgm:pt modelId="{76E3DB25-EE44-8442-907B-38C5F5E53D0D}">
      <dgm:prSet/>
      <dgm:spPr/>
      <dgm:t>
        <a:bodyPr/>
        <a:lstStyle/>
        <a:p>
          <a:r>
            <a:rPr lang="en-US" dirty="0" err="1"/>
            <a:t>Nghĩa</a:t>
          </a:r>
          <a:r>
            <a:rPr lang="en-US" dirty="0"/>
            <a:t> </a:t>
          </a:r>
          <a:r>
            <a:rPr lang="en-US" dirty="0" err="1"/>
            <a:t>vụ</a:t>
          </a:r>
          <a:r>
            <a:rPr lang="en-US" dirty="0"/>
            <a:t> </a:t>
          </a:r>
          <a:r>
            <a:rPr lang="en-US" dirty="0" err="1"/>
            <a:t>đạo</a:t>
          </a:r>
          <a:r>
            <a:rPr lang="en-US" dirty="0"/>
            <a:t> </a:t>
          </a:r>
          <a:r>
            <a:rPr lang="en-US" dirty="0" err="1"/>
            <a:t>đức</a:t>
          </a:r>
          <a:endParaRPr lang="en-US" dirty="0"/>
        </a:p>
      </dgm:t>
    </dgm:pt>
    <dgm:pt modelId="{6AFDC70A-A878-514B-940D-C18A0312DCE0}" type="parTrans" cxnId="{C3AB6C73-DD85-8E46-95AB-2865761453BE}">
      <dgm:prSet/>
      <dgm:spPr/>
      <dgm:t>
        <a:bodyPr/>
        <a:lstStyle/>
        <a:p>
          <a:endParaRPr lang="en-US"/>
        </a:p>
      </dgm:t>
    </dgm:pt>
    <dgm:pt modelId="{6AE7AE59-3477-3E49-80F6-0F4A91E819B6}" type="sibTrans" cxnId="{C3AB6C73-DD85-8E46-95AB-2865761453BE}">
      <dgm:prSet/>
      <dgm:spPr/>
      <dgm:t>
        <a:bodyPr/>
        <a:lstStyle/>
        <a:p>
          <a:endParaRPr lang="en-US"/>
        </a:p>
      </dgm:t>
    </dgm:pt>
    <dgm:pt modelId="{20EA013C-61C5-0542-8090-7F6956027DDD}">
      <dgm:prSet/>
      <dgm:spPr/>
      <dgm:t>
        <a:bodyPr/>
        <a:lstStyle/>
        <a:p>
          <a:r>
            <a:rPr lang="en-US" dirty="0" err="1"/>
            <a:t>Nghĩa</a:t>
          </a:r>
          <a:r>
            <a:rPr lang="en-US" dirty="0"/>
            <a:t> </a:t>
          </a:r>
          <a:r>
            <a:rPr lang="en-US" dirty="0" err="1"/>
            <a:t>vụ</a:t>
          </a:r>
          <a:r>
            <a:rPr lang="en-US" dirty="0"/>
            <a:t> </a:t>
          </a:r>
          <a:r>
            <a:rPr lang="en-US" dirty="0" err="1"/>
            <a:t>nhân</a:t>
          </a:r>
          <a:r>
            <a:rPr lang="en-US" dirty="0"/>
            <a:t> </a:t>
          </a:r>
          <a:r>
            <a:rPr lang="en-US" dirty="0" err="1"/>
            <a:t>văn</a:t>
          </a:r>
          <a:endParaRPr lang="en-US" dirty="0"/>
        </a:p>
      </dgm:t>
    </dgm:pt>
    <dgm:pt modelId="{5A137BA6-A560-2D41-B1B3-20B32B4F1C15}" type="parTrans" cxnId="{53D4E64C-A3C5-1241-8A65-D1A31C3D4876}">
      <dgm:prSet/>
      <dgm:spPr/>
      <dgm:t>
        <a:bodyPr/>
        <a:lstStyle/>
        <a:p>
          <a:endParaRPr lang="en-US"/>
        </a:p>
      </dgm:t>
    </dgm:pt>
    <dgm:pt modelId="{7B4F953B-C578-9A42-A65E-6FF7A3660A14}" type="sibTrans" cxnId="{53D4E64C-A3C5-1241-8A65-D1A31C3D4876}">
      <dgm:prSet/>
      <dgm:spPr/>
      <dgm:t>
        <a:bodyPr/>
        <a:lstStyle/>
        <a:p>
          <a:endParaRPr lang="en-US"/>
        </a:p>
      </dgm:t>
    </dgm:pt>
    <dgm:pt modelId="{C5846B95-7AB0-2B49-9792-A2A1C4A5E6B7}" type="pres">
      <dgm:prSet presAssocID="{4810962F-E885-5247-A737-8700ACF13019}" presName="linearFlow" presStyleCnt="0">
        <dgm:presLayoutVars>
          <dgm:dir/>
          <dgm:animLvl val="lvl"/>
          <dgm:resizeHandles val="exact"/>
        </dgm:presLayoutVars>
      </dgm:prSet>
      <dgm:spPr/>
      <dgm:t>
        <a:bodyPr/>
        <a:lstStyle/>
        <a:p>
          <a:endParaRPr lang="en-US"/>
        </a:p>
      </dgm:t>
    </dgm:pt>
    <dgm:pt modelId="{A95F8B06-F84B-4442-8BAC-3EAE42DF8CE5}" type="pres">
      <dgm:prSet presAssocID="{ED29C83E-267A-0844-B8DA-9802E881BE22}" presName="composite" presStyleCnt="0"/>
      <dgm:spPr/>
    </dgm:pt>
    <dgm:pt modelId="{9EB61946-D4DF-3745-9CD0-2F49C86AAAD4}" type="pres">
      <dgm:prSet presAssocID="{ED29C83E-267A-0844-B8DA-9802E881BE22}" presName="parentText" presStyleLbl="alignNode1" presStyleIdx="0" presStyleCnt="4">
        <dgm:presLayoutVars>
          <dgm:chMax val="1"/>
          <dgm:bulletEnabled val="1"/>
        </dgm:presLayoutVars>
      </dgm:prSet>
      <dgm:spPr/>
      <dgm:t>
        <a:bodyPr/>
        <a:lstStyle/>
        <a:p>
          <a:endParaRPr lang="en-US"/>
        </a:p>
      </dgm:t>
    </dgm:pt>
    <dgm:pt modelId="{FE894546-25C1-6B4B-B6C6-A5F943D095AB}" type="pres">
      <dgm:prSet presAssocID="{ED29C83E-267A-0844-B8DA-9802E881BE22}" presName="descendantText" presStyleLbl="alignAcc1" presStyleIdx="0" presStyleCnt="4">
        <dgm:presLayoutVars>
          <dgm:bulletEnabled val="1"/>
        </dgm:presLayoutVars>
      </dgm:prSet>
      <dgm:spPr/>
      <dgm:t>
        <a:bodyPr/>
        <a:lstStyle/>
        <a:p>
          <a:endParaRPr lang="en-US"/>
        </a:p>
      </dgm:t>
    </dgm:pt>
    <dgm:pt modelId="{88976904-8682-D047-B51B-E350F14DBAA9}" type="pres">
      <dgm:prSet presAssocID="{7EC46EDA-36D5-6A4A-A72B-55E752D94A25}" presName="sp" presStyleCnt="0"/>
      <dgm:spPr/>
    </dgm:pt>
    <dgm:pt modelId="{6F6B917F-3EEF-2641-A275-2E8DBF9663EF}" type="pres">
      <dgm:prSet presAssocID="{BFCFE0E6-41BB-9541-A9F4-973CC03B87F5}" presName="composite" presStyleCnt="0"/>
      <dgm:spPr/>
    </dgm:pt>
    <dgm:pt modelId="{CE504F76-E8CA-6647-8307-47538EE49DF4}" type="pres">
      <dgm:prSet presAssocID="{BFCFE0E6-41BB-9541-A9F4-973CC03B87F5}" presName="parentText" presStyleLbl="alignNode1" presStyleIdx="1" presStyleCnt="4">
        <dgm:presLayoutVars>
          <dgm:chMax val="1"/>
          <dgm:bulletEnabled val="1"/>
        </dgm:presLayoutVars>
      </dgm:prSet>
      <dgm:spPr/>
      <dgm:t>
        <a:bodyPr/>
        <a:lstStyle/>
        <a:p>
          <a:endParaRPr lang="en-US"/>
        </a:p>
      </dgm:t>
    </dgm:pt>
    <dgm:pt modelId="{BD8D7A03-7FF2-6D49-B375-31811C6F0C10}" type="pres">
      <dgm:prSet presAssocID="{BFCFE0E6-41BB-9541-A9F4-973CC03B87F5}" presName="descendantText" presStyleLbl="alignAcc1" presStyleIdx="1" presStyleCnt="4">
        <dgm:presLayoutVars>
          <dgm:bulletEnabled val="1"/>
        </dgm:presLayoutVars>
      </dgm:prSet>
      <dgm:spPr/>
      <dgm:t>
        <a:bodyPr/>
        <a:lstStyle/>
        <a:p>
          <a:endParaRPr lang="en-US"/>
        </a:p>
      </dgm:t>
    </dgm:pt>
    <dgm:pt modelId="{3C00F998-46AF-8144-A605-99032EB70D37}" type="pres">
      <dgm:prSet presAssocID="{A7EBF365-E61F-1A4F-BC49-DDF95F7AA666}" presName="sp" presStyleCnt="0"/>
      <dgm:spPr/>
    </dgm:pt>
    <dgm:pt modelId="{61B3836C-89B1-724B-A16B-E285BCF9CB30}" type="pres">
      <dgm:prSet presAssocID="{3C1B4DBD-22FA-7640-B5F5-85D7B50A2667}" presName="composite" presStyleCnt="0"/>
      <dgm:spPr/>
    </dgm:pt>
    <dgm:pt modelId="{9337663B-1A7C-DA44-803A-A123B34F8739}" type="pres">
      <dgm:prSet presAssocID="{3C1B4DBD-22FA-7640-B5F5-85D7B50A2667}" presName="parentText" presStyleLbl="alignNode1" presStyleIdx="2" presStyleCnt="4">
        <dgm:presLayoutVars>
          <dgm:chMax val="1"/>
          <dgm:bulletEnabled val="1"/>
        </dgm:presLayoutVars>
      </dgm:prSet>
      <dgm:spPr/>
      <dgm:t>
        <a:bodyPr/>
        <a:lstStyle/>
        <a:p>
          <a:endParaRPr lang="en-US"/>
        </a:p>
      </dgm:t>
    </dgm:pt>
    <dgm:pt modelId="{566E356E-E368-7A42-B212-6474479F0B2B}" type="pres">
      <dgm:prSet presAssocID="{3C1B4DBD-22FA-7640-B5F5-85D7B50A2667}" presName="descendantText" presStyleLbl="alignAcc1" presStyleIdx="2" presStyleCnt="4">
        <dgm:presLayoutVars>
          <dgm:bulletEnabled val="1"/>
        </dgm:presLayoutVars>
      </dgm:prSet>
      <dgm:spPr/>
      <dgm:t>
        <a:bodyPr/>
        <a:lstStyle/>
        <a:p>
          <a:endParaRPr lang="en-US"/>
        </a:p>
      </dgm:t>
    </dgm:pt>
    <dgm:pt modelId="{56E558E1-C7FE-5A4E-8AF3-0F4C06CCEAF2}" type="pres">
      <dgm:prSet presAssocID="{9DA105B0-DEE5-FF40-ACB5-E106D278B16B}" presName="sp" presStyleCnt="0"/>
      <dgm:spPr/>
    </dgm:pt>
    <dgm:pt modelId="{92664BE5-10B9-F949-8A2B-E53AE9D57BA4}" type="pres">
      <dgm:prSet presAssocID="{4E391DC0-6C3B-FF4F-A15F-1A9E6F63D8AD}" presName="composite" presStyleCnt="0"/>
      <dgm:spPr/>
    </dgm:pt>
    <dgm:pt modelId="{6DEE970B-0E8B-AE44-B63D-F7CBA12694EB}" type="pres">
      <dgm:prSet presAssocID="{4E391DC0-6C3B-FF4F-A15F-1A9E6F63D8AD}" presName="parentText" presStyleLbl="alignNode1" presStyleIdx="3" presStyleCnt="4">
        <dgm:presLayoutVars>
          <dgm:chMax val="1"/>
          <dgm:bulletEnabled val="1"/>
        </dgm:presLayoutVars>
      </dgm:prSet>
      <dgm:spPr/>
      <dgm:t>
        <a:bodyPr/>
        <a:lstStyle/>
        <a:p>
          <a:endParaRPr lang="en-US"/>
        </a:p>
      </dgm:t>
    </dgm:pt>
    <dgm:pt modelId="{54E12D5D-160F-694C-A1D0-EED2504DE02D}" type="pres">
      <dgm:prSet presAssocID="{4E391DC0-6C3B-FF4F-A15F-1A9E6F63D8AD}" presName="descendantText" presStyleLbl="alignAcc1" presStyleIdx="3" presStyleCnt="4">
        <dgm:presLayoutVars>
          <dgm:bulletEnabled val="1"/>
        </dgm:presLayoutVars>
      </dgm:prSet>
      <dgm:spPr/>
      <dgm:t>
        <a:bodyPr/>
        <a:lstStyle/>
        <a:p>
          <a:endParaRPr lang="en-US"/>
        </a:p>
      </dgm:t>
    </dgm:pt>
  </dgm:ptLst>
  <dgm:cxnLst>
    <dgm:cxn modelId="{C3AB6C73-DD85-8E46-95AB-2865761453BE}" srcId="{3C1B4DBD-22FA-7640-B5F5-85D7B50A2667}" destId="{76E3DB25-EE44-8442-907B-38C5F5E53D0D}" srcOrd="0" destOrd="0" parTransId="{6AFDC70A-A878-514B-940D-C18A0312DCE0}" sibTransId="{6AE7AE59-3477-3E49-80F6-0F4A91E819B6}"/>
    <dgm:cxn modelId="{31883222-B94A-034A-8753-327827DC4928}" type="presOf" srcId="{3C1B4DBD-22FA-7640-B5F5-85D7B50A2667}" destId="{9337663B-1A7C-DA44-803A-A123B34F8739}" srcOrd="0" destOrd="0" presId="urn:microsoft.com/office/officeart/2005/8/layout/chevron2"/>
    <dgm:cxn modelId="{E0091B31-911F-AF4D-81E0-F15A6A634CC6}" type="presOf" srcId="{4810962F-E885-5247-A737-8700ACF13019}" destId="{C5846B95-7AB0-2B49-9792-A2A1C4A5E6B7}" srcOrd="0" destOrd="0" presId="urn:microsoft.com/office/officeart/2005/8/layout/chevron2"/>
    <dgm:cxn modelId="{B2EE9321-2F07-974E-97FB-B1774B95810D}" srcId="{4810962F-E885-5247-A737-8700ACF13019}" destId="{ED29C83E-267A-0844-B8DA-9802E881BE22}" srcOrd="0" destOrd="0" parTransId="{9F9873B4-FE70-204D-8479-8D1BBEE655F9}" sibTransId="{7EC46EDA-36D5-6A4A-A72B-55E752D94A25}"/>
    <dgm:cxn modelId="{7DEFE147-2D11-5C43-9217-46536AFA2773}" type="presOf" srcId="{4E391DC0-6C3B-FF4F-A15F-1A9E6F63D8AD}" destId="{6DEE970B-0E8B-AE44-B63D-F7CBA12694EB}" srcOrd="0" destOrd="0" presId="urn:microsoft.com/office/officeart/2005/8/layout/chevron2"/>
    <dgm:cxn modelId="{752FD66B-5B6A-9E42-A459-23D6F2639039}" srcId="{4810962F-E885-5247-A737-8700ACF13019}" destId="{4E391DC0-6C3B-FF4F-A15F-1A9E6F63D8AD}" srcOrd="3" destOrd="0" parTransId="{7ACCEEBD-3E7D-D24B-93E4-C2241D85058B}" sibTransId="{7B6C18CA-8279-BA42-ACDB-FEEF6C0F20FA}"/>
    <dgm:cxn modelId="{9222294C-D86E-AF4F-A9E0-B48F04207BEA}" type="presOf" srcId="{2BCB8200-A30C-654D-9717-587712D68658}" destId="{FE894546-25C1-6B4B-B6C6-A5F943D095AB}" srcOrd="0" destOrd="0" presId="urn:microsoft.com/office/officeart/2005/8/layout/chevron2"/>
    <dgm:cxn modelId="{168102A4-0401-9C40-957B-1973F9233703}" srcId="{4810962F-E885-5247-A737-8700ACF13019}" destId="{BFCFE0E6-41BB-9541-A9F4-973CC03B87F5}" srcOrd="1" destOrd="0" parTransId="{4AD8A998-472C-EB48-951A-F73710ECA7F3}" sibTransId="{A7EBF365-E61F-1A4F-BC49-DDF95F7AA666}"/>
    <dgm:cxn modelId="{1C3EC5A7-31D4-1B4F-B283-B5533C926355}" type="presOf" srcId="{76E3DB25-EE44-8442-907B-38C5F5E53D0D}" destId="{566E356E-E368-7A42-B212-6474479F0B2B}" srcOrd="0" destOrd="0" presId="urn:microsoft.com/office/officeart/2005/8/layout/chevron2"/>
    <dgm:cxn modelId="{656D0C3B-B91C-5B4A-ADE8-F6320AFE869B}" srcId="{4810962F-E885-5247-A737-8700ACF13019}" destId="{3C1B4DBD-22FA-7640-B5F5-85D7B50A2667}" srcOrd="2" destOrd="0" parTransId="{EAD27E8F-686C-484A-946E-01499DE0CCC9}" sibTransId="{9DA105B0-DEE5-FF40-ACB5-E106D278B16B}"/>
    <dgm:cxn modelId="{26A902DF-61A8-9E48-9473-67914EE5F7C5}" type="presOf" srcId="{ED29C83E-267A-0844-B8DA-9802E881BE22}" destId="{9EB61946-D4DF-3745-9CD0-2F49C86AAAD4}" srcOrd="0" destOrd="0" presId="urn:microsoft.com/office/officeart/2005/8/layout/chevron2"/>
    <dgm:cxn modelId="{DAA0A6C4-BB89-4B48-8566-AE62F901A58D}" srcId="{BFCFE0E6-41BB-9541-A9F4-973CC03B87F5}" destId="{1135FFA2-3E23-B440-A0DD-97D96DEEEB8B}" srcOrd="1" destOrd="0" parTransId="{D96C587E-CA60-6B4D-82F6-30F60574356D}" sibTransId="{54F8BAC7-BC00-924D-96CF-A2FEE9B6C52E}"/>
    <dgm:cxn modelId="{8E170338-B2C9-AC49-A471-07339F25E9C3}" type="presOf" srcId="{19B6FD0C-F246-0045-B04F-566AC4F7D7FF}" destId="{BD8D7A03-7FF2-6D49-B375-31811C6F0C10}" srcOrd="0" destOrd="0" presId="urn:microsoft.com/office/officeart/2005/8/layout/chevron2"/>
    <dgm:cxn modelId="{A9445734-4ED7-9444-AC3C-19B0C16E407C}" type="presOf" srcId="{1135FFA2-3E23-B440-A0DD-97D96DEEEB8B}" destId="{BD8D7A03-7FF2-6D49-B375-31811C6F0C10}" srcOrd="0" destOrd="1" presId="urn:microsoft.com/office/officeart/2005/8/layout/chevron2"/>
    <dgm:cxn modelId="{4D728DEE-1E2D-C64A-86F0-60AFB666D83F}" type="presOf" srcId="{BFCFE0E6-41BB-9541-A9F4-973CC03B87F5}" destId="{CE504F76-E8CA-6647-8307-47538EE49DF4}" srcOrd="0" destOrd="0" presId="urn:microsoft.com/office/officeart/2005/8/layout/chevron2"/>
    <dgm:cxn modelId="{53D4E64C-A3C5-1241-8A65-D1A31C3D4876}" srcId="{4E391DC0-6C3B-FF4F-A15F-1A9E6F63D8AD}" destId="{20EA013C-61C5-0542-8090-7F6956027DDD}" srcOrd="0" destOrd="0" parTransId="{5A137BA6-A560-2D41-B1B3-20B32B4F1C15}" sibTransId="{7B4F953B-C578-9A42-A65E-6FF7A3660A14}"/>
    <dgm:cxn modelId="{8A75580A-C2C1-FC43-A586-5D43BF30943E}" type="presOf" srcId="{20EA013C-61C5-0542-8090-7F6956027DDD}" destId="{54E12D5D-160F-694C-A1D0-EED2504DE02D}" srcOrd="0" destOrd="0" presId="urn:microsoft.com/office/officeart/2005/8/layout/chevron2"/>
    <dgm:cxn modelId="{A33AC104-B844-054F-B959-D9B2C808465F}" srcId="{ED29C83E-267A-0844-B8DA-9802E881BE22}" destId="{2BCB8200-A30C-654D-9717-587712D68658}" srcOrd="0" destOrd="0" parTransId="{8BFC4B15-EC9A-EF47-963D-AF74C6D738AB}" sibTransId="{A6BC08AE-917D-E24D-8E1A-EE413DAD293E}"/>
    <dgm:cxn modelId="{421885F6-CE8D-C942-A3AE-E77074A3E43F}" srcId="{BFCFE0E6-41BB-9541-A9F4-973CC03B87F5}" destId="{19B6FD0C-F246-0045-B04F-566AC4F7D7FF}" srcOrd="0" destOrd="0" parTransId="{6CF59970-D548-DA41-941D-13D10BE83F1B}" sibTransId="{487A229E-DB24-8D4F-8BE7-6940945968CF}"/>
    <dgm:cxn modelId="{B1493563-4024-C845-A095-D57F48C1FEBC}" type="presParOf" srcId="{C5846B95-7AB0-2B49-9792-A2A1C4A5E6B7}" destId="{A95F8B06-F84B-4442-8BAC-3EAE42DF8CE5}" srcOrd="0" destOrd="0" presId="urn:microsoft.com/office/officeart/2005/8/layout/chevron2"/>
    <dgm:cxn modelId="{11B080ED-CE54-E94C-A594-A4F9E5CE4092}" type="presParOf" srcId="{A95F8B06-F84B-4442-8BAC-3EAE42DF8CE5}" destId="{9EB61946-D4DF-3745-9CD0-2F49C86AAAD4}" srcOrd="0" destOrd="0" presId="urn:microsoft.com/office/officeart/2005/8/layout/chevron2"/>
    <dgm:cxn modelId="{FC43DAC6-C8E5-F149-9B58-16539FBC48B0}" type="presParOf" srcId="{A95F8B06-F84B-4442-8BAC-3EAE42DF8CE5}" destId="{FE894546-25C1-6B4B-B6C6-A5F943D095AB}" srcOrd="1" destOrd="0" presId="urn:microsoft.com/office/officeart/2005/8/layout/chevron2"/>
    <dgm:cxn modelId="{BCC7A421-02EE-A445-8454-B33382A5E6AD}" type="presParOf" srcId="{C5846B95-7AB0-2B49-9792-A2A1C4A5E6B7}" destId="{88976904-8682-D047-B51B-E350F14DBAA9}" srcOrd="1" destOrd="0" presId="urn:microsoft.com/office/officeart/2005/8/layout/chevron2"/>
    <dgm:cxn modelId="{840D1F21-A011-8049-A76E-86A04226688F}" type="presParOf" srcId="{C5846B95-7AB0-2B49-9792-A2A1C4A5E6B7}" destId="{6F6B917F-3EEF-2641-A275-2E8DBF9663EF}" srcOrd="2" destOrd="0" presId="urn:microsoft.com/office/officeart/2005/8/layout/chevron2"/>
    <dgm:cxn modelId="{EEE07459-8170-3040-82EE-D7507235A7EC}" type="presParOf" srcId="{6F6B917F-3EEF-2641-A275-2E8DBF9663EF}" destId="{CE504F76-E8CA-6647-8307-47538EE49DF4}" srcOrd="0" destOrd="0" presId="urn:microsoft.com/office/officeart/2005/8/layout/chevron2"/>
    <dgm:cxn modelId="{7105E567-4938-4240-9B51-617B6E3350F2}" type="presParOf" srcId="{6F6B917F-3EEF-2641-A275-2E8DBF9663EF}" destId="{BD8D7A03-7FF2-6D49-B375-31811C6F0C10}" srcOrd="1" destOrd="0" presId="urn:microsoft.com/office/officeart/2005/8/layout/chevron2"/>
    <dgm:cxn modelId="{C24D745A-BE50-4846-A52B-0B9FDA556C84}" type="presParOf" srcId="{C5846B95-7AB0-2B49-9792-A2A1C4A5E6B7}" destId="{3C00F998-46AF-8144-A605-99032EB70D37}" srcOrd="3" destOrd="0" presId="urn:microsoft.com/office/officeart/2005/8/layout/chevron2"/>
    <dgm:cxn modelId="{83C33A04-C7C5-0F49-BEE9-AFF40A4AE27D}" type="presParOf" srcId="{C5846B95-7AB0-2B49-9792-A2A1C4A5E6B7}" destId="{61B3836C-89B1-724B-A16B-E285BCF9CB30}" srcOrd="4" destOrd="0" presId="urn:microsoft.com/office/officeart/2005/8/layout/chevron2"/>
    <dgm:cxn modelId="{50652E91-CFA2-264C-8708-5CA466D99F6E}" type="presParOf" srcId="{61B3836C-89B1-724B-A16B-E285BCF9CB30}" destId="{9337663B-1A7C-DA44-803A-A123B34F8739}" srcOrd="0" destOrd="0" presId="urn:microsoft.com/office/officeart/2005/8/layout/chevron2"/>
    <dgm:cxn modelId="{A1F641F6-D25A-814F-BB10-4434FDB4ECB9}" type="presParOf" srcId="{61B3836C-89B1-724B-A16B-E285BCF9CB30}" destId="{566E356E-E368-7A42-B212-6474479F0B2B}" srcOrd="1" destOrd="0" presId="urn:microsoft.com/office/officeart/2005/8/layout/chevron2"/>
    <dgm:cxn modelId="{61B73227-029C-9042-A623-1F0AD49AA3A3}" type="presParOf" srcId="{C5846B95-7AB0-2B49-9792-A2A1C4A5E6B7}" destId="{56E558E1-C7FE-5A4E-8AF3-0F4C06CCEAF2}" srcOrd="5" destOrd="0" presId="urn:microsoft.com/office/officeart/2005/8/layout/chevron2"/>
    <dgm:cxn modelId="{34DC9E81-41DC-7A49-A082-376D598D45AA}" type="presParOf" srcId="{C5846B95-7AB0-2B49-9792-A2A1C4A5E6B7}" destId="{92664BE5-10B9-F949-8A2B-E53AE9D57BA4}" srcOrd="6" destOrd="0" presId="urn:microsoft.com/office/officeart/2005/8/layout/chevron2"/>
    <dgm:cxn modelId="{6614A024-45B9-9647-BC09-6C1E2D2AF6E6}" type="presParOf" srcId="{92664BE5-10B9-F949-8A2B-E53AE9D57BA4}" destId="{6DEE970B-0E8B-AE44-B63D-F7CBA12694EB}" srcOrd="0" destOrd="0" presId="urn:microsoft.com/office/officeart/2005/8/layout/chevron2"/>
    <dgm:cxn modelId="{7951183A-239B-1D49-BC46-0C61EC567EC9}" type="presParOf" srcId="{92664BE5-10B9-F949-8A2B-E53AE9D57BA4}" destId="{54E12D5D-160F-694C-A1D0-EED2504DE02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D68E8C-CB0C-4ED3-A297-0CA43D70FAE4}"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en-US"/>
        </a:p>
      </dgm:t>
    </dgm:pt>
    <dgm:pt modelId="{1CED4D0C-3FE5-4229-914B-AAA73F9E129B}">
      <dgm:prSet phldrT="[Text]"/>
      <dgm:spPr/>
      <dgm:t>
        <a:bodyPr/>
        <a:lstStyle/>
        <a:p>
          <a:r>
            <a:rPr lang="en-US" dirty="0" err="1"/>
            <a:t>Nghĩa</a:t>
          </a:r>
          <a:r>
            <a:rPr lang="en-US" dirty="0"/>
            <a:t> </a:t>
          </a:r>
          <a:r>
            <a:rPr lang="en-US" dirty="0" err="1"/>
            <a:t>vụ</a:t>
          </a:r>
          <a:r>
            <a:rPr lang="en-US" dirty="0"/>
            <a:t> </a:t>
          </a:r>
          <a:r>
            <a:rPr lang="en-US" dirty="0" err="1"/>
            <a:t>kinh</a:t>
          </a:r>
          <a:r>
            <a:rPr lang="en-US" dirty="0"/>
            <a:t> </a:t>
          </a:r>
          <a:r>
            <a:rPr lang="en-US" dirty="0" err="1"/>
            <a:t>tế</a:t>
          </a:r>
          <a:r>
            <a:rPr lang="en-US" dirty="0"/>
            <a:t> </a:t>
          </a:r>
          <a:r>
            <a:rPr lang="en-US" dirty="0" err="1"/>
            <a:t>của</a:t>
          </a:r>
          <a:r>
            <a:rPr lang="en-US" dirty="0"/>
            <a:t> </a:t>
          </a:r>
          <a:r>
            <a:rPr lang="en-US" dirty="0" err="1"/>
            <a:t>doanh</a:t>
          </a:r>
          <a:r>
            <a:rPr lang="en-US" dirty="0"/>
            <a:t> </a:t>
          </a:r>
          <a:r>
            <a:rPr lang="en-US" dirty="0" err="1"/>
            <a:t>nghiệp</a:t>
          </a:r>
          <a:endParaRPr lang="en-US" dirty="0"/>
        </a:p>
      </dgm:t>
    </dgm:pt>
    <dgm:pt modelId="{36BD8F21-EE0C-4156-8A92-D2B617602236}" type="parTrans" cxnId="{7A862C06-BECB-48E4-A88F-DCE3693FE173}">
      <dgm:prSet/>
      <dgm:spPr/>
      <dgm:t>
        <a:bodyPr/>
        <a:lstStyle/>
        <a:p>
          <a:endParaRPr lang="en-US"/>
        </a:p>
      </dgm:t>
    </dgm:pt>
    <dgm:pt modelId="{298E6EDD-9B5A-4765-8DA1-572809670203}" type="sibTrans" cxnId="{7A862C06-BECB-48E4-A88F-DCE3693FE173}">
      <dgm:prSet/>
      <dgm:spPr/>
      <dgm:t>
        <a:bodyPr/>
        <a:lstStyle/>
        <a:p>
          <a:endParaRPr lang="en-US"/>
        </a:p>
      </dgm:t>
    </dgm:pt>
    <dgm:pt modelId="{32104D5E-690E-4B1D-93ED-391AD7A22C6E}">
      <dgm:prSet phldrT="[Text]"/>
      <dgm:spPr/>
      <dgm:t>
        <a:bodyPr/>
        <a:lstStyle/>
        <a:p>
          <a:r>
            <a:rPr lang="en-US" dirty="0" err="1"/>
            <a:t>Sản</a:t>
          </a:r>
          <a:r>
            <a:rPr lang="en-US" dirty="0"/>
            <a:t> </a:t>
          </a:r>
          <a:r>
            <a:rPr lang="en-US" dirty="0" err="1"/>
            <a:t>xuất</a:t>
          </a:r>
          <a:r>
            <a:rPr lang="en-US" dirty="0"/>
            <a:t> </a:t>
          </a:r>
          <a:r>
            <a:rPr lang="en-US" dirty="0" err="1"/>
            <a:t>hàng</a:t>
          </a:r>
          <a:r>
            <a:rPr lang="en-US" dirty="0"/>
            <a:t> </a:t>
          </a:r>
          <a:r>
            <a:rPr lang="en-US" dirty="0" err="1"/>
            <a:t>hóa</a:t>
          </a:r>
          <a:r>
            <a:rPr lang="en-US" dirty="0"/>
            <a:t>, </a:t>
          </a:r>
          <a:r>
            <a:rPr lang="en-US" dirty="0" err="1"/>
            <a:t>dịch</a:t>
          </a:r>
          <a:r>
            <a:rPr lang="en-US" dirty="0"/>
            <a:t> </a:t>
          </a:r>
          <a:r>
            <a:rPr lang="en-US" dirty="0" err="1"/>
            <a:t>vụ</a:t>
          </a:r>
          <a:r>
            <a:rPr lang="en-US" dirty="0"/>
            <a:t> </a:t>
          </a:r>
          <a:r>
            <a:rPr lang="en-US" dirty="0" err="1"/>
            <a:t>xã</a:t>
          </a:r>
          <a:r>
            <a:rPr lang="en-US" dirty="0"/>
            <a:t> </a:t>
          </a:r>
          <a:r>
            <a:rPr lang="en-US" dirty="0" err="1"/>
            <a:t>hội</a:t>
          </a:r>
          <a:r>
            <a:rPr lang="en-US" dirty="0"/>
            <a:t> </a:t>
          </a:r>
          <a:r>
            <a:rPr lang="en-US" dirty="0" err="1"/>
            <a:t>cần</a:t>
          </a:r>
          <a:endParaRPr lang="en-US" dirty="0"/>
        </a:p>
      </dgm:t>
    </dgm:pt>
    <dgm:pt modelId="{CF6D127A-8DBB-44CA-AF69-5FE37D7B9668}" type="parTrans" cxnId="{D4E7F93B-483D-4B6C-B035-2C9EB9151221}">
      <dgm:prSet/>
      <dgm:spPr/>
      <dgm:t>
        <a:bodyPr/>
        <a:lstStyle/>
        <a:p>
          <a:endParaRPr lang="en-US"/>
        </a:p>
      </dgm:t>
    </dgm:pt>
    <dgm:pt modelId="{B5F20D9B-1160-4657-A3F7-CC1A31BDF928}" type="sibTrans" cxnId="{D4E7F93B-483D-4B6C-B035-2C9EB9151221}">
      <dgm:prSet/>
      <dgm:spPr/>
      <dgm:t>
        <a:bodyPr/>
        <a:lstStyle/>
        <a:p>
          <a:endParaRPr lang="en-US"/>
        </a:p>
      </dgm:t>
    </dgm:pt>
    <dgm:pt modelId="{61AA3A9D-8EA0-4897-9143-65AEDF91AAB1}">
      <dgm:prSet phldrT="[Text]"/>
      <dgm:spPr/>
      <dgm:t>
        <a:bodyPr/>
        <a:lstStyle/>
        <a:p>
          <a:r>
            <a:rPr lang="en-US" dirty="0" err="1"/>
            <a:t>Thỏa</a:t>
          </a:r>
          <a:r>
            <a:rPr lang="en-US" dirty="0"/>
            <a:t> </a:t>
          </a:r>
          <a:r>
            <a:rPr lang="en-US" dirty="0" err="1"/>
            <a:t>mãn</a:t>
          </a:r>
          <a:r>
            <a:rPr lang="en-US" dirty="0"/>
            <a:t> </a:t>
          </a:r>
          <a:r>
            <a:rPr lang="en-US" dirty="0" err="1"/>
            <a:t>nhà</a:t>
          </a:r>
          <a:r>
            <a:rPr lang="en-US" dirty="0"/>
            <a:t> </a:t>
          </a:r>
          <a:r>
            <a:rPr lang="en-US" dirty="0" err="1"/>
            <a:t>đầu</a:t>
          </a:r>
          <a:r>
            <a:rPr lang="en-US" dirty="0"/>
            <a:t> </a:t>
          </a:r>
          <a:r>
            <a:rPr lang="en-US" dirty="0" err="1"/>
            <a:t>tư</a:t>
          </a:r>
          <a:endParaRPr lang="en-US" dirty="0"/>
        </a:p>
      </dgm:t>
    </dgm:pt>
    <dgm:pt modelId="{9007DEEC-EC95-4CBB-A6CF-68151F009BEA}" type="parTrans" cxnId="{EB937755-3290-4DAD-9C32-26E2341556B7}">
      <dgm:prSet/>
      <dgm:spPr/>
      <dgm:t>
        <a:bodyPr/>
        <a:lstStyle/>
        <a:p>
          <a:endParaRPr lang="en-US"/>
        </a:p>
      </dgm:t>
    </dgm:pt>
    <dgm:pt modelId="{6183397B-D843-487F-BE21-677042220D0B}" type="sibTrans" cxnId="{EB937755-3290-4DAD-9C32-26E2341556B7}">
      <dgm:prSet/>
      <dgm:spPr/>
      <dgm:t>
        <a:bodyPr/>
        <a:lstStyle/>
        <a:p>
          <a:endParaRPr lang="en-US"/>
        </a:p>
      </dgm:t>
    </dgm:pt>
    <dgm:pt modelId="{906D1170-2728-4FB5-93E8-B1B461089112}">
      <dgm:prSet/>
      <dgm:spPr/>
      <dgm:t>
        <a:bodyPr/>
        <a:lstStyle/>
        <a:p>
          <a:r>
            <a:rPr lang="en-US" dirty="0" err="1"/>
            <a:t>Phát</a:t>
          </a:r>
          <a:r>
            <a:rPr lang="en-US" dirty="0"/>
            <a:t> </a:t>
          </a:r>
          <a:r>
            <a:rPr lang="en-US" dirty="0" err="1"/>
            <a:t>triển</a:t>
          </a:r>
          <a:r>
            <a:rPr lang="en-US" dirty="0"/>
            <a:t> </a:t>
          </a:r>
          <a:r>
            <a:rPr lang="en-US" dirty="0" err="1"/>
            <a:t>sản</a:t>
          </a:r>
          <a:r>
            <a:rPr lang="en-US" dirty="0"/>
            <a:t> </a:t>
          </a:r>
          <a:r>
            <a:rPr lang="en-US" dirty="0" err="1"/>
            <a:t>phẩm</a:t>
          </a:r>
          <a:r>
            <a:rPr lang="en-US" dirty="0"/>
            <a:t>, </a:t>
          </a:r>
          <a:r>
            <a:rPr lang="en-US" dirty="0" err="1"/>
            <a:t>công</a:t>
          </a:r>
          <a:r>
            <a:rPr lang="en-US" dirty="0"/>
            <a:t> </a:t>
          </a:r>
          <a:r>
            <a:rPr lang="en-US" dirty="0" err="1"/>
            <a:t>nghệ</a:t>
          </a:r>
          <a:endParaRPr lang="en-US" dirty="0"/>
        </a:p>
      </dgm:t>
    </dgm:pt>
    <dgm:pt modelId="{4F36F3EA-7DAF-4E44-B9CD-BEB06B1C1CCF}" type="parTrans" cxnId="{B4521E3C-ABC0-4F06-BDCD-74B3F93FD277}">
      <dgm:prSet/>
      <dgm:spPr/>
      <dgm:t>
        <a:bodyPr/>
        <a:lstStyle/>
        <a:p>
          <a:endParaRPr lang="en-US"/>
        </a:p>
      </dgm:t>
    </dgm:pt>
    <dgm:pt modelId="{F80EB980-C0E1-4B3F-86E1-EE3C05CE30BE}" type="sibTrans" cxnId="{B4521E3C-ABC0-4F06-BDCD-74B3F93FD277}">
      <dgm:prSet/>
      <dgm:spPr/>
      <dgm:t>
        <a:bodyPr/>
        <a:lstStyle/>
        <a:p>
          <a:endParaRPr lang="en-US"/>
        </a:p>
      </dgm:t>
    </dgm:pt>
    <dgm:pt modelId="{A3CE194D-E115-4430-ADA2-299F4A888D7C}">
      <dgm:prSet/>
      <dgm:spPr/>
      <dgm:t>
        <a:bodyPr/>
        <a:lstStyle/>
        <a:p>
          <a:r>
            <a:rPr lang="en-US" dirty="0" err="1"/>
            <a:t>Phát</a:t>
          </a:r>
          <a:r>
            <a:rPr lang="en-US" dirty="0"/>
            <a:t> </a:t>
          </a:r>
          <a:r>
            <a:rPr lang="en-US" dirty="0" err="1"/>
            <a:t>triển</a:t>
          </a:r>
          <a:r>
            <a:rPr lang="en-US" dirty="0"/>
            <a:t> </a:t>
          </a:r>
          <a:r>
            <a:rPr lang="en-US" dirty="0" err="1"/>
            <a:t>tài</a:t>
          </a:r>
          <a:r>
            <a:rPr lang="en-US" dirty="0"/>
            <a:t> </a:t>
          </a:r>
          <a:r>
            <a:rPr lang="en-US" dirty="0" err="1"/>
            <a:t>nguyên</a:t>
          </a:r>
          <a:r>
            <a:rPr lang="en-US" dirty="0"/>
            <a:t> </a:t>
          </a:r>
          <a:r>
            <a:rPr lang="en-US" dirty="0" err="1"/>
            <a:t>mới</a:t>
          </a:r>
          <a:endParaRPr lang="en-US" dirty="0"/>
        </a:p>
      </dgm:t>
    </dgm:pt>
    <dgm:pt modelId="{3DA09933-A43C-40F6-BE7D-49D82DD7D788}" type="parTrans" cxnId="{5B1E0FE3-19A6-4DF7-870A-0A9634F2D2BD}">
      <dgm:prSet/>
      <dgm:spPr/>
      <dgm:t>
        <a:bodyPr/>
        <a:lstStyle/>
        <a:p>
          <a:endParaRPr lang="en-US"/>
        </a:p>
      </dgm:t>
    </dgm:pt>
    <dgm:pt modelId="{66B84112-CAD2-4F2E-B1CC-F5E46672C478}" type="sibTrans" cxnId="{5B1E0FE3-19A6-4DF7-870A-0A9634F2D2BD}">
      <dgm:prSet/>
      <dgm:spPr/>
      <dgm:t>
        <a:bodyPr/>
        <a:lstStyle/>
        <a:p>
          <a:endParaRPr lang="en-US"/>
        </a:p>
      </dgm:t>
    </dgm:pt>
    <dgm:pt modelId="{DB304D79-6FD0-41E5-8CFA-4D20255B5ADC}" type="pres">
      <dgm:prSet presAssocID="{E6D68E8C-CB0C-4ED3-A297-0CA43D70FAE4}" presName="layout" presStyleCnt="0">
        <dgm:presLayoutVars>
          <dgm:chMax/>
          <dgm:chPref/>
          <dgm:dir/>
          <dgm:animOne val="branch"/>
          <dgm:animLvl val="lvl"/>
          <dgm:resizeHandles/>
        </dgm:presLayoutVars>
      </dgm:prSet>
      <dgm:spPr/>
      <dgm:t>
        <a:bodyPr/>
        <a:lstStyle/>
        <a:p>
          <a:endParaRPr lang="en-US"/>
        </a:p>
      </dgm:t>
    </dgm:pt>
    <dgm:pt modelId="{D6DDEB7B-5C2B-4AB2-A987-524EB83C024E}" type="pres">
      <dgm:prSet presAssocID="{1CED4D0C-3FE5-4229-914B-AAA73F9E129B}" presName="root" presStyleCnt="0">
        <dgm:presLayoutVars>
          <dgm:chMax/>
          <dgm:chPref val="4"/>
        </dgm:presLayoutVars>
      </dgm:prSet>
      <dgm:spPr/>
    </dgm:pt>
    <dgm:pt modelId="{D6454236-6C81-4A4C-B890-DF2814808CE9}" type="pres">
      <dgm:prSet presAssocID="{1CED4D0C-3FE5-4229-914B-AAA73F9E129B}" presName="rootComposite" presStyleCnt="0">
        <dgm:presLayoutVars/>
      </dgm:prSet>
      <dgm:spPr/>
    </dgm:pt>
    <dgm:pt modelId="{BACC8FEC-323C-468A-9D0C-C60C7349F305}" type="pres">
      <dgm:prSet presAssocID="{1CED4D0C-3FE5-4229-914B-AAA73F9E129B}" presName="rootText" presStyleLbl="node0" presStyleIdx="0" presStyleCnt="1">
        <dgm:presLayoutVars>
          <dgm:chMax/>
          <dgm:chPref val="4"/>
        </dgm:presLayoutVars>
      </dgm:prSet>
      <dgm:spPr/>
      <dgm:t>
        <a:bodyPr/>
        <a:lstStyle/>
        <a:p>
          <a:endParaRPr lang="en-US"/>
        </a:p>
      </dgm:t>
    </dgm:pt>
    <dgm:pt modelId="{F41D264D-E723-4FF3-AC56-FDA69A629FF2}" type="pres">
      <dgm:prSet presAssocID="{1CED4D0C-3FE5-4229-914B-AAA73F9E129B}" presName="childShape" presStyleCnt="0">
        <dgm:presLayoutVars>
          <dgm:chMax val="0"/>
          <dgm:chPref val="0"/>
        </dgm:presLayoutVars>
      </dgm:prSet>
      <dgm:spPr/>
    </dgm:pt>
    <dgm:pt modelId="{005B1ABA-BB82-4A87-8F5C-EEE7BDA070F0}" type="pres">
      <dgm:prSet presAssocID="{32104D5E-690E-4B1D-93ED-391AD7A22C6E}" presName="childComposite" presStyleCnt="0">
        <dgm:presLayoutVars>
          <dgm:chMax val="0"/>
          <dgm:chPref val="0"/>
        </dgm:presLayoutVars>
      </dgm:prSet>
      <dgm:spPr/>
    </dgm:pt>
    <dgm:pt modelId="{D1AF2A2B-F260-4923-96E9-8354C9FBB0BC}" type="pres">
      <dgm:prSet presAssocID="{32104D5E-690E-4B1D-93ED-391AD7A22C6E}" presName="Image"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6000" r="-16000"/>
          </a:stretch>
        </a:blipFill>
      </dgm:spPr>
    </dgm:pt>
    <dgm:pt modelId="{ED2B9840-2A07-40C5-9357-3F21009D1521}" type="pres">
      <dgm:prSet presAssocID="{32104D5E-690E-4B1D-93ED-391AD7A22C6E}" presName="childText" presStyleLbl="lnNode1" presStyleIdx="0" presStyleCnt="4">
        <dgm:presLayoutVars>
          <dgm:chMax val="0"/>
          <dgm:chPref val="0"/>
          <dgm:bulletEnabled val="1"/>
        </dgm:presLayoutVars>
      </dgm:prSet>
      <dgm:spPr/>
      <dgm:t>
        <a:bodyPr/>
        <a:lstStyle/>
        <a:p>
          <a:endParaRPr lang="en-US"/>
        </a:p>
      </dgm:t>
    </dgm:pt>
    <dgm:pt modelId="{9FE78426-4E68-4E1D-946A-DE6C459D3B61}" type="pres">
      <dgm:prSet presAssocID="{61AA3A9D-8EA0-4897-9143-65AEDF91AAB1}" presName="childComposite" presStyleCnt="0">
        <dgm:presLayoutVars>
          <dgm:chMax val="0"/>
          <dgm:chPref val="0"/>
        </dgm:presLayoutVars>
      </dgm:prSet>
      <dgm:spPr/>
    </dgm:pt>
    <dgm:pt modelId="{81CEEA7A-5966-48FC-9344-4B1C2008212A}" type="pres">
      <dgm:prSet presAssocID="{61AA3A9D-8EA0-4897-9143-65AEDF91AAB1}" presName="Image" presStyleLbl="nod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25000" r="-25000"/>
          </a:stretch>
        </a:blipFill>
      </dgm:spPr>
    </dgm:pt>
    <dgm:pt modelId="{AC18B6A5-3E16-4430-84DD-DC27957B9C86}" type="pres">
      <dgm:prSet presAssocID="{61AA3A9D-8EA0-4897-9143-65AEDF91AAB1}" presName="childText" presStyleLbl="lnNode1" presStyleIdx="1" presStyleCnt="4" custLinFactNeighborX="-113" custLinFactNeighborY="-186">
        <dgm:presLayoutVars>
          <dgm:chMax val="0"/>
          <dgm:chPref val="0"/>
          <dgm:bulletEnabled val="1"/>
        </dgm:presLayoutVars>
      </dgm:prSet>
      <dgm:spPr/>
      <dgm:t>
        <a:bodyPr/>
        <a:lstStyle/>
        <a:p>
          <a:endParaRPr lang="en-US"/>
        </a:p>
      </dgm:t>
    </dgm:pt>
    <dgm:pt modelId="{6F1DC95D-6F94-4D31-AC16-9975A598591B}" type="pres">
      <dgm:prSet presAssocID="{906D1170-2728-4FB5-93E8-B1B461089112}" presName="childComposite" presStyleCnt="0">
        <dgm:presLayoutVars>
          <dgm:chMax val="0"/>
          <dgm:chPref val="0"/>
        </dgm:presLayoutVars>
      </dgm:prSet>
      <dgm:spPr/>
    </dgm:pt>
    <dgm:pt modelId="{E13FC794-F11A-44BC-8D18-0ADC8021FB37}" type="pres">
      <dgm:prSet presAssocID="{906D1170-2728-4FB5-93E8-B1B461089112}" presName="Image" presStyleLbl="nod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dgm:spPr>
    </dgm:pt>
    <dgm:pt modelId="{85C9DA23-0632-458C-98E9-F876A740D71A}" type="pres">
      <dgm:prSet presAssocID="{906D1170-2728-4FB5-93E8-B1B461089112}" presName="childText" presStyleLbl="lnNode1" presStyleIdx="2" presStyleCnt="4">
        <dgm:presLayoutVars>
          <dgm:chMax val="0"/>
          <dgm:chPref val="0"/>
          <dgm:bulletEnabled val="1"/>
        </dgm:presLayoutVars>
      </dgm:prSet>
      <dgm:spPr/>
      <dgm:t>
        <a:bodyPr/>
        <a:lstStyle/>
        <a:p>
          <a:endParaRPr lang="en-US"/>
        </a:p>
      </dgm:t>
    </dgm:pt>
    <dgm:pt modelId="{A0FB5308-3908-487D-B4A2-1A31FA6B748E}" type="pres">
      <dgm:prSet presAssocID="{A3CE194D-E115-4430-ADA2-299F4A888D7C}" presName="childComposite" presStyleCnt="0">
        <dgm:presLayoutVars>
          <dgm:chMax val="0"/>
          <dgm:chPref val="0"/>
        </dgm:presLayoutVars>
      </dgm:prSet>
      <dgm:spPr/>
    </dgm:pt>
    <dgm:pt modelId="{DF953922-97E9-4805-A785-59CA1D0D8EBA}" type="pres">
      <dgm:prSet presAssocID="{A3CE194D-E115-4430-ADA2-299F4A888D7C}" presName="Image"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29CF453F-5A72-46C0-8378-C0675DAFEDD6}" type="pres">
      <dgm:prSet presAssocID="{A3CE194D-E115-4430-ADA2-299F4A888D7C}" presName="childText" presStyleLbl="lnNode1" presStyleIdx="3" presStyleCnt="4">
        <dgm:presLayoutVars>
          <dgm:chMax val="0"/>
          <dgm:chPref val="0"/>
          <dgm:bulletEnabled val="1"/>
        </dgm:presLayoutVars>
      </dgm:prSet>
      <dgm:spPr/>
      <dgm:t>
        <a:bodyPr/>
        <a:lstStyle/>
        <a:p>
          <a:endParaRPr lang="en-US"/>
        </a:p>
      </dgm:t>
    </dgm:pt>
  </dgm:ptLst>
  <dgm:cxnLst>
    <dgm:cxn modelId="{B4521E3C-ABC0-4F06-BDCD-74B3F93FD277}" srcId="{1CED4D0C-3FE5-4229-914B-AAA73F9E129B}" destId="{906D1170-2728-4FB5-93E8-B1B461089112}" srcOrd="2" destOrd="0" parTransId="{4F36F3EA-7DAF-4E44-B9CD-BEB06B1C1CCF}" sibTransId="{F80EB980-C0E1-4B3F-86E1-EE3C05CE30BE}"/>
    <dgm:cxn modelId="{2940EC7B-8AE3-48E0-B14B-C241437A4724}" type="presOf" srcId="{32104D5E-690E-4B1D-93ED-391AD7A22C6E}" destId="{ED2B9840-2A07-40C5-9357-3F21009D1521}" srcOrd="0" destOrd="0" presId="urn:microsoft.com/office/officeart/2008/layout/PictureAccentList"/>
    <dgm:cxn modelId="{213DF1D4-9483-4C79-9286-E8344357D5B3}" type="presOf" srcId="{906D1170-2728-4FB5-93E8-B1B461089112}" destId="{85C9DA23-0632-458C-98E9-F876A740D71A}" srcOrd="0" destOrd="0" presId="urn:microsoft.com/office/officeart/2008/layout/PictureAccentList"/>
    <dgm:cxn modelId="{EB937755-3290-4DAD-9C32-26E2341556B7}" srcId="{1CED4D0C-3FE5-4229-914B-AAA73F9E129B}" destId="{61AA3A9D-8EA0-4897-9143-65AEDF91AAB1}" srcOrd="1" destOrd="0" parTransId="{9007DEEC-EC95-4CBB-A6CF-68151F009BEA}" sibTransId="{6183397B-D843-487F-BE21-677042220D0B}"/>
    <dgm:cxn modelId="{F71FE2D6-44D5-4511-A596-C0825692B446}" type="presOf" srcId="{A3CE194D-E115-4430-ADA2-299F4A888D7C}" destId="{29CF453F-5A72-46C0-8378-C0675DAFEDD6}" srcOrd="0" destOrd="0" presId="urn:microsoft.com/office/officeart/2008/layout/PictureAccentList"/>
    <dgm:cxn modelId="{5B1E0FE3-19A6-4DF7-870A-0A9634F2D2BD}" srcId="{1CED4D0C-3FE5-4229-914B-AAA73F9E129B}" destId="{A3CE194D-E115-4430-ADA2-299F4A888D7C}" srcOrd="3" destOrd="0" parTransId="{3DA09933-A43C-40F6-BE7D-49D82DD7D788}" sibTransId="{66B84112-CAD2-4F2E-B1CC-F5E46672C478}"/>
    <dgm:cxn modelId="{CB0A2A38-BE51-4000-B1EE-69B231FEE4FA}" type="presOf" srcId="{61AA3A9D-8EA0-4897-9143-65AEDF91AAB1}" destId="{AC18B6A5-3E16-4430-84DD-DC27957B9C86}" srcOrd="0" destOrd="0" presId="urn:microsoft.com/office/officeart/2008/layout/PictureAccentList"/>
    <dgm:cxn modelId="{D4E7F93B-483D-4B6C-B035-2C9EB9151221}" srcId="{1CED4D0C-3FE5-4229-914B-AAA73F9E129B}" destId="{32104D5E-690E-4B1D-93ED-391AD7A22C6E}" srcOrd="0" destOrd="0" parTransId="{CF6D127A-8DBB-44CA-AF69-5FE37D7B9668}" sibTransId="{B5F20D9B-1160-4657-A3F7-CC1A31BDF928}"/>
    <dgm:cxn modelId="{588D9583-0E8E-4EDB-ABF3-5089F4CBA946}" type="presOf" srcId="{E6D68E8C-CB0C-4ED3-A297-0CA43D70FAE4}" destId="{DB304D79-6FD0-41E5-8CFA-4D20255B5ADC}" srcOrd="0" destOrd="0" presId="urn:microsoft.com/office/officeart/2008/layout/PictureAccentList"/>
    <dgm:cxn modelId="{7A862C06-BECB-48E4-A88F-DCE3693FE173}" srcId="{E6D68E8C-CB0C-4ED3-A297-0CA43D70FAE4}" destId="{1CED4D0C-3FE5-4229-914B-AAA73F9E129B}" srcOrd="0" destOrd="0" parTransId="{36BD8F21-EE0C-4156-8A92-D2B617602236}" sibTransId="{298E6EDD-9B5A-4765-8DA1-572809670203}"/>
    <dgm:cxn modelId="{ACDAB3D6-AC82-490D-84C6-9F8A369D8BB8}" type="presOf" srcId="{1CED4D0C-3FE5-4229-914B-AAA73F9E129B}" destId="{BACC8FEC-323C-468A-9D0C-C60C7349F305}" srcOrd="0" destOrd="0" presId="urn:microsoft.com/office/officeart/2008/layout/PictureAccentList"/>
    <dgm:cxn modelId="{E46A05FF-C545-4136-9BF0-E234E8697A8F}" type="presParOf" srcId="{DB304D79-6FD0-41E5-8CFA-4D20255B5ADC}" destId="{D6DDEB7B-5C2B-4AB2-A987-524EB83C024E}" srcOrd="0" destOrd="0" presId="urn:microsoft.com/office/officeart/2008/layout/PictureAccentList"/>
    <dgm:cxn modelId="{4ECBC9FF-E77D-4768-977A-E5B1F54587AC}" type="presParOf" srcId="{D6DDEB7B-5C2B-4AB2-A987-524EB83C024E}" destId="{D6454236-6C81-4A4C-B890-DF2814808CE9}" srcOrd="0" destOrd="0" presId="urn:microsoft.com/office/officeart/2008/layout/PictureAccentList"/>
    <dgm:cxn modelId="{81D14547-AF1C-46EA-8FAE-3483896825A2}" type="presParOf" srcId="{D6454236-6C81-4A4C-B890-DF2814808CE9}" destId="{BACC8FEC-323C-468A-9D0C-C60C7349F305}" srcOrd="0" destOrd="0" presId="urn:microsoft.com/office/officeart/2008/layout/PictureAccentList"/>
    <dgm:cxn modelId="{02E16BD5-6810-4465-BC05-CA29B6FB53AC}" type="presParOf" srcId="{D6DDEB7B-5C2B-4AB2-A987-524EB83C024E}" destId="{F41D264D-E723-4FF3-AC56-FDA69A629FF2}" srcOrd="1" destOrd="0" presId="urn:microsoft.com/office/officeart/2008/layout/PictureAccentList"/>
    <dgm:cxn modelId="{0C47C29D-6785-48A8-9AEB-5421B7802515}" type="presParOf" srcId="{F41D264D-E723-4FF3-AC56-FDA69A629FF2}" destId="{005B1ABA-BB82-4A87-8F5C-EEE7BDA070F0}" srcOrd="0" destOrd="0" presId="urn:microsoft.com/office/officeart/2008/layout/PictureAccentList"/>
    <dgm:cxn modelId="{6AEA5B9E-6450-41FF-AE8E-E9650F6BB516}" type="presParOf" srcId="{005B1ABA-BB82-4A87-8F5C-EEE7BDA070F0}" destId="{D1AF2A2B-F260-4923-96E9-8354C9FBB0BC}" srcOrd="0" destOrd="0" presId="urn:microsoft.com/office/officeart/2008/layout/PictureAccentList"/>
    <dgm:cxn modelId="{18C0432B-545B-4367-95E9-F053A228FE88}" type="presParOf" srcId="{005B1ABA-BB82-4A87-8F5C-EEE7BDA070F0}" destId="{ED2B9840-2A07-40C5-9357-3F21009D1521}" srcOrd="1" destOrd="0" presId="urn:microsoft.com/office/officeart/2008/layout/PictureAccentList"/>
    <dgm:cxn modelId="{705AAEE3-F93C-4297-99F5-29219F9FB6CF}" type="presParOf" srcId="{F41D264D-E723-4FF3-AC56-FDA69A629FF2}" destId="{9FE78426-4E68-4E1D-946A-DE6C459D3B61}" srcOrd="1" destOrd="0" presId="urn:microsoft.com/office/officeart/2008/layout/PictureAccentList"/>
    <dgm:cxn modelId="{7DE75107-B116-4E3C-85C6-69500B91064D}" type="presParOf" srcId="{9FE78426-4E68-4E1D-946A-DE6C459D3B61}" destId="{81CEEA7A-5966-48FC-9344-4B1C2008212A}" srcOrd="0" destOrd="0" presId="urn:microsoft.com/office/officeart/2008/layout/PictureAccentList"/>
    <dgm:cxn modelId="{5466A950-8882-48E6-BA07-8F0ED3EED653}" type="presParOf" srcId="{9FE78426-4E68-4E1D-946A-DE6C459D3B61}" destId="{AC18B6A5-3E16-4430-84DD-DC27957B9C86}" srcOrd="1" destOrd="0" presId="urn:microsoft.com/office/officeart/2008/layout/PictureAccentList"/>
    <dgm:cxn modelId="{105B9B38-1CB4-4CC5-AD26-CF8655A7C94C}" type="presParOf" srcId="{F41D264D-E723-4FF3-AC56-FDA69A629FF2}" destId="{6F1DC95D-6F94-4D31-AC16-9975A598591B}" srcOrd="2" destOrd="0" presId="urn:microsoft.com/office/officeart/2008/layout/PictureAccentList"/>
    <dgm:cxn modelId="{DBFA988E-5DC6-475B-B8E1-AFFF8AAD44DD}" type="presParOf" srcId="{6F1DC95D-6F94-4D31-AC16-9975A598591B}" destId="{E13FC794-F11A-44BC-8D18-0ADC8021FB37}" srcOrd="0" destOrd="0" presId="urn:microsoft.com/office/officeart/2008/layout/PictureAccentList"/>
    <dgm:cxn modelId="{23EDAB44-E1E1-42EC-B259-34BA72AC4E08}" type="presParOf" srcId="{6F1DC95D-6F94-4D31-AC16-9975A598591B}" destId="{85C9DA23-0632-458C-98E9-F876A740D71A}" srcOrd="1" destOrd="0" presId="urn:microsoft.com/office/officeart/2008/layout/PictureAccentList"/>
    <dgm:cxn modelId="{0A79C569-78E4-43A8-9362-E1FC6E1D3C47}" type="presParOf" srcId="{F41D264D-E723-4FF3-AC56-FDA69A629FF2}" destId="{A0FB5308-3908-487D-B4A2-1A31FA6B748E}" srcOrd="3" destOrd="0" presId="urn:microsoft.com/office/officeart/2008/layout/PictureAccentList"/>
    <dgm:cxn modelId="{3B2E4FEE-4E79-4719-B55A-B5FB9B0D9C2E}" type="presParOf" srcId="{A0FB5308-3908-487D-B4A2-1A31FA6B748E}" destId="{DF953922-97E9-4805-A785-59CA1D0D8EBA}" srcOrd="0" destOrd="0" presId="urn:microsoft.com/office/officeart/2008/layout/PictureAccentList"/>
    <dgm:cxn modelId="{A521E94B-BF26-43BF-A463-6DA185C232DA}" type="presParOf" srcId="{A0FB5308-3908-487D-B4A2-1A31FA6B748E}" destId="{29CF453F-5A72-46C0-8378-C0675DAFEDD6}"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ACCBFD-3624-A048-A9C5-5576AB53ECA8}"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5E29024A-FF94-8144-9F7F-EDF58442BD3F}">
      <dgm:prSet/>
      <dgm:spPr/>
      <dgm:t>
        <a:bodyPr/>
        <a:lstStyle/>
        <a:p>
          <a:pPr rtl="0"/>
          <a:r>
            <a:rPr lang="en-US" dirty="0" err="1"/>
            <a:t>Tạo</a:t>
          </a:r>
          <a:r>
            <a:rPr lang="en-US" dirty="0"/>
            <a:t> </a:t>
          </a:r>
          <a:r>
            <a:rPr lang="en-US" dirty="0" err="1"/>
            <a:t>công</a:t>
          </a:r>
          <a:r>
            <a:rPr lang="en-US" dirty="0"/>
            <a:t> </a:t>
          </a:r>
          <a:r>
            <a:rPr lang="en-US" dirty="0" err="1"/>
            <a:t>ăn</a:t>
          </a:r>
          <a:r>
            <a:rPr lang="en-US" dirty="0"/>
            <a:t> </a:t>
          </a:r>
          <a:r>
            <a:rPr lang="en-US" dirty="0" err="1"/>
            <a:t>việc</a:t>
          </a:r>
          <a:r>
            <a:rPr lang="en-US" dirty="0"/>
            <a:t> </a:t>
          </a:r>
          <a:r>
            <a:rPr lang="en-US" dirty="0" err="1"/>
            <a:t>làm</a:t>
          </a:r>
          <a:r>
            <a:rPr lang="en-US" dirty="0"/>
            <a:t> </a:t>
          </a:r>
          <a:r>
            <a:rPr lang="en-US" dirty="0" err="1"/>
            <a:t>cho</a:t>
          </a:r>
          <a:r>
            <a:rPr lang="en-US" dirty="0"/>
            <a:t> </a:t>
          </a:r>
          <a:r>
            <a:rPr lang="en-US" dirty="0" err="1"/>
            <a:t>người</a:t>
          </a:r>
          <a:r>
            <a:rPr lang="en-US" dirty="0"/>
            <a:t> </a:t>
          </a:r>
          <a:r>
            <a:rPr lang="en-US" dirty="0" err="1"/>
            <a:t>lao</a:t>
          </a:r>
          <a:r>
            <a:rPr lang="en-US" dirty="0"/>
            <a:t> </a:t>
          </a:r>
          <a:r>
            <a:rPr lang="en-US" dirty="0" err="1"/>
            <a:t>động</a:t>
          </a:r>
          <a:endParaRPr lang="en-US" dirty="0"/>
        </a:p>
      </dgm:t>
    </dgm:pt>
    <dgm:pt modelId="{1B2FFB3D-6EA1-A74B-985A-536DBA7D1F45}" type="parTrans" cxnId="{8BC2E7F2-F739-AF4F-9F1F-2699868CF8BD}">
      <dgm:prSet/>
      <dgm:spPr/>
      <dgm:t>
        <a:bodyPr/>
        <a:lstStyle/>
        <a:p>
          <a:endParaRPr lang="en-US"/>
        </a:p>
      </dgm:t>
    </dgm:pt>
    <dgm:pt modelId="{578A1B92-8F05-BA4C-8458-02FE572A9162}" type="sibTrans" cxnId="{8BC2E7F2-F739-AF4F-9F1F-2699868CF8BD}">
      <dgm:prSet/>
      <dgm:spPr/>
      <dgm:t>
        <a:bodyPr/>
        <a:lstStyle/>
        <a:p>
          <a:endParaRPr lang="en-US"/>
        </a:p>
      </dgm:t>
    </dgm:pt>
    <dgm:pt modelId="{F7EF2EAC-F327-7D40-8274-B4D8F17478E6}">
      <dgm:prSet/>
      <dgm:spPr/>
      <dgm:t>
        <a:bodyPr/>
        <a:lstStyle/>
        <a:p>
          <a:r>
            <a:rPr lang="en-US" dirty="0" err="1"/>
            <a:t>Môi</a:t>
          </a:r>
          <a:r>
            <a:rPr lang="en-US" dirty="0"/>
            <a:t> </a:t>
          </a:r>
          <a:r>
            <a:rPr lang="en-US" dirty="0" err="1"/>
            <a:t>trường</a:t>
          </a:r>
          <a:r>
            <a:rPr lang="en-US" dirty="0"/>
            <a:t> </a:t>
          </a:r>
          <a:r>
            <a:rPr lang="en-US" dirty="0" err="1"/>
            <a:t>làm</a:t>
          </a:r>
          <a:r>
            <a:rPr lang="en-US" dirty="0"/>
            <a:t> </a:t>
          </a:r>
          <a:r>
            <a:rPr lang="en-US" dirty="0" err="1"/>
            <a:t>việc</a:t>
          </a:r>
          <a:r>
            <a:rPr lang="en-US" dirty="0"/>
            <a:t> an </a:t>
          </a:r>
          <a:r>
            <a:rPr lang="en-US" dirty="0" err="1"/>
            <a:t>toàn</a:t>
          </a:r>
          <a:r>
            <a:rPr lang="en-US" dirty="0"/>
            <a:t>, </a:t>
          </a:r>
          <a:r>
            <a:rPr lang="en-US" dirty="0" err="1"/>
            <a:t>đảm</a:t>
          </a:r>
          <a:r>
            <a:rPr lang="en-US" dirty="0"/>
            <a:t> </a:t>
          </a:r>
          <a:r>
            <a:rPr lang="en-US" dirty="0" err="1"/>
            <a:t>bảo</a:t>
          </a:r>
          <a:r>
            <a:rPr lang="en-US" dirty="0"/>
            <a:t> </a:t>
          </a:r>
          <a:r>
            <a:rPr lang="en-US" dirty="0" err="1"/>
            <a:t>quyền</a:t>
          </a:r>
          <a:r>
            <a:rPr lang="en-US" dirty="0"/>
            <a:t> </a:t>
          </a:r>
          <a:r>
            <a:rPr lang="en-US" dirty="0" err="1"/>
            <a:t>riêng</a:t>
          </a:r>
          <a:r>
            <a:rPr lang="en-US" dirty="0"/>
            <a:t> </a:t>
          </a:r>
          <a:r>
            <a:rPr lang="en-US" dirty="0" err="1"/>
            <a:t>tư</a:t>
          </a:r>
          <a:r>
            <a:rPr lang="en-US" dirty="0"/>
            <a:t> </a:t>
          </a:r>
          <a:r>
            <a:rPr lang="en-US" dirty="0" err="1"/>
            <a:t>cá</a:t>
          </a:r>
          <a:r>
            <a:rPr lang="en-US" dirty="0"/>
            <a:t> </a:t>
          </a:r>
          <a:r>
            <a:rPr lang="en-US" dirty="0" err="1"/>
            <a:t>nhân</a:t>
          </a:r>
          <a:endParaRPr lang="en-US" dirty="0"/>
        </a:p>
      </dgm:t>
    </dgm:pt>
    <dgm:pt modelId="{4F324EC4-C528-6F4B-A730-E796B7AD1E1E}" type="parTrans" cxnId="{CCDD114A-7E08-284E-B1D9-79AB3C3B906B}">
      <dgm:prSet/>
      <dgm:spPr/>
      <dgm:t>
        <a:bodyPr/>
        <a:lstStyle/>
        <a:p>
          <a:endParaRPr lang="en-US"/>
        </a:p>
      </dgm:t>
    </dgm:pt>
    <dgm:pt modelId="{C7707FD9-B1B2-BF4E-950C-02129877780F}" type="sibTrans" cxnId="{CCDD114A-7E08-284E-B1D9-79AB3C3B906B}">
      <dgm:prSet/>
      <dgm:spPr/>
      <dgm:t>
        <a:bodyPr/>
        <a:lstStyle/>
        <a:p>
          <a:endParaRPr lang="en-US"/>
        </a:p>
      </dgm:t>
    </dgm:pt>
    <dgm:pt modelId="{040A74F9-567F-D847-9924-6AC083B08934}">
      <dgm:prSet/>
      <dgm:spPr/>
      <dgm:t>
        <a:bodyPr/>
        <a:lstStyle/>
        <a:p>
          <a:r>
            <a:rPr lang="en-US" dirty="0" err="1"/>
            <a:t>Trang</a:t>
          </a:r>
          <a:r>
            <a:rPr lang="en-US" dirty="0"/>
            <a:t> </a:t>
          </a:r>
          <a:r>
            <a:rPr lang="en-US" dirty="0" err="1"/>
            <a:t>bị</a:t>
          </a:r>
          <a:r>
            <a:rPr lang="en-US" dirty="0"/>
            <a:t> </a:t>
          </a:r>
          <a:r>
            <a:rPr lang="en-US" dirty="0" err="1"/>
            <a:t>bảo</a:t>
          </a:r>
          <a:r>
            <a:rPr lang="en-US" dirty="0"/>
            <a:t> </a:t>
          </a:r>
          <a:r>
            <a:rPr lang="en-US" dirty="0" err="1"/>
            <a:t>hộ</a:t>
          </a:r>
          <a:r>
            <a:rPr lang="en-US" dirty="0"/>
            <a:t> </a:t>
          </a:r>
          <a:r>
            <a:rPr lang="en-US" dirty="0" err="1"/>
            <a:t>lao</a:t>
          </a:r>
          <a:r>
            <a:rPr lang="en-US" dirty="0"/>
            <a:t> </a:t>
          </a:r>
          <a:r>
            <a:rPr lang="en-US" dirty="0" err="1"/>
            <a:t>động</a:t>
          </a:r>
          <a:r>
            <a:rPr lang="en-US" dirty="0"/>
            <a:t>, </a:t>
          </a:r>
          <a:r>
            <a:rPr lang="en-US" dirty="0" err="1"/>
            <a:t>trang</a:t>
          </a:r>
          <a:r>
            <a:rPr lang="en-US" dirty="0"/>
            <a:t> </a:t>
          </a:r>
          <a:r>
            <a:rPr lang="en-US" dirty="0" err="1"/>
            <a:t>thiết</a:t>
          </a:r>
          <a:r>
            <a:rPr lang="en-US" dirty="0"/>
            <a:t> </a:t>
          </a:r>
          <a:r>
            <a:rPr lang="en-US" dirty="0" err="1"/>
            <a:t>bị</a:t>
          </a:r>
          <a:r>
            <a:rPr lang="en-US" dirty="0"/>
            <a:t>, </a:t>
          </a:r>
          <a:r>
            <a:rPr lang="en-US" dirty="0" err="1"/>
            <a:t>máy</a:t>
          </a:r>
          <a:r>
            <a:rPr lang="en-US" dirty="0"/>
            <a:t> </a:t>
          </a:r>
          <a:r>
            <a:rPr lang="en-US" dirty="0" err="1"/>
            <a:t>móc</a:t>
          </a:r>
          <a:endParaRPr lang="en-US" dirty="0"/>
        </a:p>
      </dgm:t>
    </dgm:pt>
    <dgm:pt modelId="{1CB6F0B7-62E6-F64C-AFD8-EF3148F7B437}" type="parTrans" cxnId="{4E1CE6AA-E7A9-6B43-9045-2E7671AA5DB1}">
      <dgm:prSet/>
      <dgm:spPr/>
      <dgm:t>
        <a:bodyPr/>
        <a:lstStyle/>
        <a:p>
          <a:endParaRPr lang="en-US"/>
        </a:p>
      </dgm:t>
    </dgm:pt>
    <dgm:pt modelId="{6F24AC6E-EDD1-444E-A3D1-B51A49757A23}" type="sibTrans" cxnId="{4E1CE6AA-E7A9-6B43-9045-2E7671AA5DB1}">
      <dgm:prSet/>
      <dgm:spPr/>
      <dgm:t>
        <a:bodyPr/>
        <a:lstStyle/>
        <a:p>
          <a:endParaRPr lang="en-US"/>
        </a:p>
      </dgm:t>
    </dgm:pt>
    <dgm:pt modelId="{6DD1C341-835C-E84F-ABCF-CAF7396D1EA5}">
      <dgm:prSet/>
      <dgm:spPr/>
      <dgm:t>
        <a:bodyPr/>
        <a:lstStyle/>
        <a:p>
          <a:r>
            <a:rPr lang="en-US" dirty="0" err="1"/>
            <a:t>Trả</a:t>
          </a:r>
          <a:r>
            <a:rPr lang="en-US" dirty="0"/>
            <a:t> </a:t>
          </a:r>
          <a:r>
            <a:rPr lang="en-US" dirty="0" err="1"/>
            <a:t>lương</a:t>
          </a:r>
          <a:r>
            <a:rPr lang="en-US" dirty="0"/>
            <a:t> </a:t>
          </a:r>
          <a:r>
            <a:rPr lang="en-US" dirty="0" err="1"/>
            <a:t>đầy</a:t>
          </a:r>
          <a:r>
            <a:rPr lang="en-US" dirty="0"/>
            <a:t> </a:t>
          </a:r>
          <a:r>
            <a:rPr lang="en-US" dirty="0" err="1"/>
            <a:t>đủ</a:t>
          </a:r>
          <a:r>
            <a:rPr lang="en-US" dirty="0"/>
            <a:t> </a:t>
          </a:r>
          <a:r>
            <a:rPr lang="en-US" dirty="0" err="1"/>
            <a:t>và</a:t>
          </a:r>
          <a:r>
            <a:rPr lang="en-US" dirty="0"/>
            <a:t> </a:t>
          </a:r>
          <a:r>
            <a:rPr lang="en-US" dirty="0" err="1"/>
            <a:t>hưởng</a:t>
          </a:r>
          <a:r>
            <a:rPr lang="en-US" dirty="0"/>
            <a:t> </a:t>
          </a:r>
          <a:r>
            <a:rPr lang="en-US" dirty="0" err="1"/>
            <a:t>các</a:t>
          </a:r>
          <a:r>
            <a:rPr lang="en-US" dirty="0"/>
            <a:t> </a:t>
          </a:r>
          <a:r>
            <a:rPr lang="en-US" dirty="0" err="1"/>
            <a:t>quyền</a:t>
          </a:r>
          <a:r>
            <a:rPr lang="en-US" dirty="0"/>
            <a:t> </a:t>
          </a:r>
          <a:r>
            <a:rPr lang="en-US" dirty="0" err="1"/>
            <a:t>lợi</a:t>
          </a:r>
          <a:r>
            <a:rPr lang="en-US" dirty="0"/>
            <a:t> </a:t>
          </a:r>
          <a:r>
            <a:rPr lang="en-US" dirty="0" err="1"/>
            <a:t>theo</a:t>
          </a:r>
          <a:r>
            <a:rPr lang="en-US" dirty="0"/>
            <a:t> </a:t>
          </a:r>
          <a:r>
            <a:rPr lang="en-US" dirty="0" err="1"/>
            <a:t>quy</a:t>
          </a:r>
          <a:r>
            <a:rPr lang="en-US" dirty="0"/>
            <a:t> </a:t>
          </a:r>
          <a:r>
            <a:rPr lang="en-US" dirty="0" err="1"/>
            <a:t>định</a:t>
          </a:r>
          <a:r>
            <a:rPr lang="en-US" dirty="0"/>
            <a:t> </a:t>
          </a:r>
          <a:r>
            <a:rPr lang="en-US" dirty="0" err="1"/>
            <a:t>của</a:t>
          </a:r>
          <a:r>
            <a:rPr lang="en-US" dirty="0"/>
            <a:t> </a:t>
          </a:r>
          <a:r>
            <a:rPr lang="en-US" dirty="0" err="1"/>
            <a:t>pháp</a:t>
          </a:r>
          <a:r>
            <a:rPr lang="en-US" dirty="0"/>
            <a:t> </a:t>
          </a:r>
          <a:r>
            <a:rPr lang="en-US" dirty="0" err="1"/>
            <a:t>luật</a:t>
          </a:r>
          <a:endParaRPr lang="en-US" dirty="0"/>
        </a:p>
      </dgm:t>
    </dgm:pt>
    <dgm:pt modelId="{7FD373C1-A6FD-3B4D-8F94-3E480AACD418}" type="parTrans" cxnId="{70053815-0D8C-9A46-8416-FF55D8964B03}">
      <dgm:prSet/>
      <dgm:spPr/>
      <dgm:t>
        <a:bodyPr/>
        <a:lstStyle/>
        <a:p>
          <a:endParaRPr lang="en-US"/>
        </a:p>
      </dgm:t>
    </dgm:pt>
    <dgm:pt modelId="{915B79F6-A942-5C4F-AFBA-B88078E41BC6}" type="sibTrans" cxnId="{70053815-0D8C-9A46-8416-FF55D8964B03}">
      <dgm:prSet/>
      <dgm:spPr/>
      <dgm:t>
        <a:bodyPr/>
        <a:lstStyle/>
        <a:p>
          <a:endParaRPr lang="en-US"/>
        </a:p>
      </dgm:t>
    </dgm:pt>
    <dgm:pt modelId="{DEC4C175-76C1-AF44-A965-6776B87A4ACD}">
      <dgm:prSet/>
      <dgm:spPr/>
      <dgm:t>
        <a:bodyPr/>
        <a:lstStyle/>
        <a:p>
          <a:r>
            <a:rPr lang="en-US" dirty="0" err="1"/>
            <a:t>Có</a:t>
          </a:r>
          <a:r>
            <a:rPr lang="en-US" dirty="0"/>
            <a:t> </a:t>
          </a:r>
          <a:r>
            <a:rPr lang="en-US" dirty="0" err="1"/>
            <a:t>cơ</a:t>
          </a:r>
          <a:r>
            <a:rPr lang="en-US" dirty="0"/>
            <a:t> </a:t>
          </a:r>
          <a:r>
            <a:rPr lang="en-US" dirty="0" err="1"/>
            <a:t>hội</a:t>
          </a:r>
          <a:r>
            <a:rPr lang="en-US" dirty="0"/>
            <a:t> </a:t>
          </a:r>
          <a:r>
            <a:rPr lang="en-US" dirty="0" err="1"/>
            <a:t>thăng</a:t>
          </a:r>
          <a:r>
            <a:rPr lang="en-US" dirty="0"/>
            <a:t> </a:t>
          </a:r>
          <a:r>
            <a:rPr lang="en-US" dirty="0" err="1"/>
            <a:t>tiến</a:t>
          </a:r>
          <a:endParaRPr lang="en-US" dirty="0"/>
        </a:p>
      </dgm:t>
    </dgm:pt>
    <dgm:pt modelId="{8A5B8791-A436-3B49-90CF-6D8DC893DED4}" type="parTrans" cxnId="{93E63A51-6FA7-CF46-BFF4-A785693B3B9B}">
      <dgm:prSet/>
      <dgm:spPr/>
      <dgm:t>
        <a:bodyPr/>
        <a:lstStyle/>
        <a:p>
          <a:endParaRPr lang="en-US"/>
        </a:p>
      </dgm:t>
    </dgm:pt>
    <dgm:pt modelId="{005DFAD3-4C45-AE41-9A09-045A965342F8}" type="sibTrans" cxnId="{93E63A51-6FA7-CF46-BFF4-A785693B3B9B}">
      <dgm:prSet/>
      <dgm:spPr/>
      <dgm:t>
        <a:bodyPr/>
        <a:lstStyle/>
        <a:p>
          <a:endParaRPr lang="en-US"/>
        </a:p>
      </dgm:t>
    </dgm:pt>
    <dgm:pt modelId="{6F35D91A-8C3F-764F-AB6D-ACAEB79611A9}" type="pres">
      <dgm:prSet presAssocID="{C3ACCBFD-3624-A048-A9C5-5576AB53ECA8}" presName="Name0" presStyleCnt="0">
        <dgm:presLayoutVars>
          <dgm:chMax val="7"/>
          <dgm:chPref val="7"/>
          <dgm:dir/>
        </dgm:presLayoutVars>
      </dgm:prSet>
      <dgm:spPr/>
      <dgm:t>
        <a:bodyPr/>
        <a:lstStyle/>
        <a:p>
          <a:endParaRPr lang="en-US"/>
        </a:p>
      </dgm:t>
    </dgm:pt>
    <dgm:pt modelId="{6D626F29-2248-F64A-A68D-08A74200C9C9}" type="pres">
      <dgm:prSet presAssocID="{C3ACCBFD-3624-A048-A9C5-5576AB53ECA8}" presName="Name1" presStyleCnt="0"/>
      <dgm:spPr/>
    </dgm:pt>
    <dgm:pt modelId="{0122D3BD-B27C-8346-ABA3-0D5F30BF6E7E}" type="pres">
      <dgm:prSet presAssocID="{C3ACCBFD-3624-A048-A9C5-5576AB53ECA8}" presName="cycle" presStyleCnt="0"/>
      <dgm:spPr/>
    </dgm:pt>
    <dgm:pt modelId="{FA4F1DB3-9019-3C41-A792-45DE73CE91DB}" type="pres">
      <dgm:prSet presAssocID="{C3ACCBFD-3624-A048-A9C5-5576AB53ECA8}" presName="srcNode" presStyleLbl="node1" presStyleIdx="0" presStyleCnt="5"/>
      <dgm:spPr/>
    </dgm:pt>
    <dgm:pt modelId="{11919BD8-74B2-0E42-9770-540689405026}" type="pres">
      <dgm:prSet presAssocID="{C3ACCBFD-3624-A048-A9C5-5576AB53ECA8}" presName="conn" presStyleLbl="parChTrans1D2" presStyleIdx="0" presStyleCnt="1"/>
      <dgm:spPr/>
      <dgm:t>
        <a:bodyPr/>
        <a:lstStyle/>
        <a:p>
          <a:endParaRPr lang="en-US"/>
        </a:p>
      </dgm:t>
    </dgm:pt>
    <dgm:pt modelId="{B67082FE-1A82-2345-AEC1-5FC1819C8C21}" type="pres">
      <dgm:prSet presAssocID="{C3ACCBFD-3624-A048-A9C5-5576AB53ECA8}" presName="extraNode" presStyleLbl="node1" presStyleIdx="0" presStyleCnt="5"/>
      <dgm:spPr/>
    </dgm:pt>
    <dgm:pt modelId="{DAE3586E-2947-8847-BCBD-D8AECE49012C}" type="pres">
      <dgm:prSet presAssocID="{C3ACCBFD-3624-A048-A9C5-5576AB53ECA8}" presName="dstNode" presStyleLbl="node1" presStyleIdx="0" presStyleCnt="5"/>
      <dgm:spPr/>
    </dgm:pt>
    <dgm:pt modelId="{836C94ED-05DF-284D-B828-706175A5AB06}" type="pres">
      <dgm:prSet presAssocID="{5E29024A-FF94-8144-9F7F-EDF58442BD3F}" presName="text_1" presStyleLbl="node1" presStyleIdx="0" presStyleCnt="5">
        <dgm:presLayoutVars>
          <dgm:bulletEnabled val="1"/>
        </dgm:presLayoutVars>
      </dgm:prSet>
      <dgm:spPr/>
      <dgm:t>
        <a:bodyPr/>
        <a:lstStyle/>
        <a:p>
          <a:endParaRPr lang="en-US"/>
        </a:p>
      </dgm:t>
    </dgm:pt>
    <dgm:pt modelId="{7612DEAC-932F-9F44-A5A2-70D818C2C0E3}" type="pres">
      <dgm:prSet presAssocID="{5E29024A-FF94-8144-9F7F-EDF58442BD3F}" presName="accent_1" presStyleCnt="0"/>
      <dgm:spPr/>
    </dgm:pt>
    <dgm:pt modelId="{AA908C10-FAC7-B24A-A54A-0EC58DFF7ABE}" type="pres">
      <dgm:prSet presAssocID="{5E29024A-FF94-8144-9F7F-EDF58442BD3F}" presName="accentRepeatNode" presStyleLbl="solidFgAcc1" presStyleIdx="0" presStyleCnt="5"/>
      <dgm:spPr/>
    </dgm:pt>
    <dgm:pt modelId="{7B659842-38B3-7343-A56E-CD61A6D1C445}" type="pres">
      <dgm:prSet presAssocID="{F7EF2EAC-F327-7D40-8274-B4D8F17478E6}" presName="text_2" presStyleLbl="node1" presStyleIdx="1" presStyleCnt="5">
        <dgm:presLayoutVars>
          <dgm:bulletEnabled val="1"/>
        </dgm:presLayoutVars>
      </dgm:prSet>
      <dgm:spPr/>
      <dgm:t>
        <a:bodyPr/>
        <a:lstStyle/>
        <a:p>
          <a:endParaRPr lang="en-US"/>
        </a:p>
      </dgm:t>
    </dgm:pt>
    <dgm:pt modelId="{14D5D0AF-A4AE-9A47-8943-137969237CC3}" type="pres">
      <dgm:prSet presAssocID="{F7EF2EAC-F327-7D40-8274-B4D8F17478E6}" presName="accent_2" presStyleCnt="0"/>
      <dgm:spPr/>
    </dgm:pt>
    <dgm:pt modelId="{C642C6FC-2DD7-CA47-B10A-BBF0495A1190}" type="pres">
      <dgm:prSet presAssocID="{F7EF2EAC-F327-7D40-8274-B4D8F17478E6}" presName="accentRepeatNode" presStyleLbl="solidFgAcc1" presStyleIdx="1" presStyleCnt="5"/>
      <dgm:spPr/>
    </dgm:pt>
    <dgm:pt modelId="{D02CB9E8-FFE9-8848-821A-1EAE19694A06}" type="pres">
      <dgm:prSet presAssocID="{040A74F9-567F-D847-9924-6AC083B08934}" presName="text_3" presStyleLbl="node1" presStyleIdx="2" presStyleCnt="5">
        <dgm:presLayoutVars>
          <dgm:bulletEnabled val="1"/>
        </dgm:presLayoutVars>
      </dgm:prSet>
      <dgm:spPr/>
      <dgm:t>
        <a:bodyPr/>
        <a:lstStyle/>
        <a:p>
          <a:endParaRPr lang="en-US"/>
        </a:p>
      </dgm:t>
    </dgm:pt>
    <dgm:pt modelId="{67E3BAE5-FCEF-B840-96D5-22710DF854C8}" type="pres">
      <dgm:prSet presAssocID="{040A74F9-567F-D847-9924-6AC083B08934}" presName="accent_3" presStyleCnt="0"/>
      <dgm:spPr/>
    </dgm:pt>
    <dgm:pt modelId="{5071F55E-9523-6944-90C7-F515FB0F10E0}" type="pres">
      <dgm:prSet presAssocID="{040A74F9-567F-D847-9924-6AC083B08934}" presName="accentRepeatNode" presStyleLbl="solidFgAcc1" presStyleIdx="2" presStyleCnt="5"/>
      <dgm:spPr/>
    </dgm:pt>
    <dgm:pt modelId="{62DDFE8D-63E7-2B4C-9702-F067D5F11695}" type="pres">
      <dgm:prSet presAssocID="{6DD1C341-835C-E84F-ABCF-CAF7396D1EA5}" presName="text_4" presStyleLbl="node1" presStyleIdx="3" presStyleCnt="5">
        <dgm:presLayoutVars>
          <dgm:bulletEnabled val="1"/>
        </dgm:presLayoutVars>
      </dgm:prSet>
      <dgm:spPr/>
      <dgm:t>
        <a:bodyPr/>
        <a:lstStyle/>
        <a:p>
          <a:endParaRPr lang="en-US"/>
        </a:p>
      </dgm:t>
    </dgm:pt>
    <dgm:pt modelId="{69D6D491-DBF8-8542-9529-3D6621072537}" type="pres">
      <dgm:prSet presAssocID="{6DD1C341-835C-E84F-ABCF-CAF7396D1EA5}" presName="accent_4" presStyleCnt="0"/>
      <dgm:spPr/>
    </dgm:pt>
    <dgm:pt modelId="{6BE4B459-CFA7-E54C-BAA1-EDD6CE25382D}" type="pres">
      <dgm:prSet presAssocID="{6DD1C341-835C-E84F-ABCF-CAF7396D1EA5}" presName="accentRepeatNode" presStyleLbl="solidFgAcc1" presStyleIdx="3" presStyleCnt="5"/>
      <dgm:spPr/>
    </dgm:pt>
    <dgm:pt modelId="{CA5300D5-CBF9-8B4F-B204-1EE85945E310}" type="pres">
      <dgm:prSet presAssocID="{DEC4C175-76C1-AF44-A965-6776B87A4ACD}" presName="text_5" presStyleLbl="node1" presStyleIdx="4" presStyleCnt="5">
        <dgm:presLayoutVars>
          <dgm:bulletEnabled val="1"/>
        </dgm:presLayoutVars>
      </dgm:prSet>
      <dgm:spPr/>
      <dgm:t>
        <a:bodyPr/>
        <a:lstStyle/>
        <a:p>
          <a:endParaRPr lang="en-US"/>
        </a:p>
      </dgm:t>
    </dgm:pt>
    <dgm:pt modelId="{266D4259-3887-A743-9A84-892E31314722}" type="pres">
      <dgm:prSet presAssocID="{DEC4C175-76C1-AF44-A965-6776B87A4ACD}" presName="accent_5" presStyleCnt="0"/>
      <dgm:spPr/>
    </dgm:pt>
    <dgm:pt modelId="{A5084FCC-0225-9542-9351-3044D715F6D1}" type="pres">
      <dgm:prSet presAssocID="{DEC4C175-76C1-AF44-A965-6776B87A4ACD}" presName="accentRepeatNode" presStyleLbl="solidFgAcc1" presStyleIdx="4" presStyleCnt="5"/>
      <dgm:spPr/>
    </dgm:pt>
  </dgm:ptLst>
  <dgm:cxnLst>
    <dgm:cxn modelId="{70053815-0D8C-9A46-8416-FF55D8964B03}" srcId="{C3ACCBFD-3624-A048-A9C5-5576AB53ECA8}" destId="{6DD1C341-835C-E84F-ABCF-CAF7396D1EA5}" srcOrd="3" destOrd="0" parTransId="{7FD373C1-A6FD-3B4D-8F94-3E480AACD418}" sibTransId="{915B79F6-A942-5C4F-AFBA-B88078E41BC6}"/>
    <dgm:cxn modelId="{4E1CE6AA-E7A9-6B43-9045-2E7671AA5DB1}" srcId="{C3ACCBFD-3624-A048-A9C5-5576AB53ECA8}" destId="{040A74F9-567F-D847-9924-6AC083B08934}" srcOrd="2" destOrd="0" parTransId="{1CB6F0B7-62E6-F64C-AFD8-EF3148F7B437}" sibTransId="{6F24AC6E-EDD1-444E-A3D1-B51A49757A23}"/>
    <dgm:cxn modelId="{AEFC0EFC-6971-1041-A6B3-967BD62DB43C}" type="presOf" srcId="{5E29024A-FF94-8144-9F7F-EDF58442BD3F}" destId="{836C94ED-05DF-284D-B828-706175A5AB06}" srcOrd="0" destOrd="0" presId="urn:microsoft.com/office/officeart/2008/layout/VerticalCurvedList"/>
    <dgm:cxn modelId="{93E63A51-6FA7-CF46-BFF4-A785693B3B9B}" srcId="{C3ACCBFD-3624-A048-A9C5-5576AB53ECA8}" destId="{DEC4C175-76C1-AF44-A965-6776B87A4ACD}" srcOrd="4" destOrd="0" parTransId="{8A5B8791-A436-3B49-90CF-6D8DC893DED4}" sibTransId="{005DFAD3-4C45-AE41-9A09-045A965342F8}"/>
    <dgm:cxn modelId="{CCDD114A-7E08-284E-B1D9-79AB3C3B906B}" srcId="{C3ACCBFD-3624-A048-A9C5-5576AB53ECA8}" destId="{F7EF2EAC-F327-7D40-8274-B4D8F17478E6}" srcOrd="1" destOrd="0" parTransId="{4F324EC4-C528-6F4B-A730-E796B7AD1E1E}" sibTransId="{C7707FD9-B1B2-BF4E-950C-02129877780F}"/>
    <dgm:cxn modelId="{58B8FCAF-36F2-4A4B-A3CF-5A793A4022E8}" type="presOf" srcId="{6DD1C341-835C-E84F-ABCF-CAF7396D1EA5}" destId="{62DDFE8D-63E7-2B4C-9702-F067D5F11695}" srcOrd="0" destOrd="0" presId="urn:microsoft.com/office/officeart/2008/layout/VerticalCurvedList"/>
    <dgm:cxn modelId="{F5E3CC68-C95E-8C4A-A906-B7EA7DC70F9A}" type="presOf" srcId="{F7EF2EAC-F327-7D40-8274-B4D8F17478E6}" destId="{7B659842-38B3-7343-A56E-CD61A6D1C445}" srcOrd="0" destOrd="0" presId="urn:microsoft.com/office/officeart/2008/layout/VerticalCurvedList"/>
    <dgm:cxn modelId="{B8EDAAA2-83A1-8F40-A032-872644B7F264}" type="presOf" srcId="{040A74F9-567F-D847-9924-6AC083B08934}" destId="{D02CB9E8-FFE9-8848-821A-1EAE19694A06}" srcOrd="0" destOrd="0" presId="urn:microsoft.com/office/officeart/2008/layout/VerticalCurvedList"/>
    <dgm:cxn modelId="{8BC2E7F2-F739-AF4F-9F1F-2699868CF8BD}" srcId="{C3ACCBFD-3624-A048-A9C5-5576AB53ECA8}" destId="{5E29024A-FF94-8144-9F7F-EDF58442BD3F}" srcOrd="0" destOrd="0" parTransId="{1B2FFB3D-6EA1-A74B-985A-536DBA7D1F45}" sibTransId="{578A1B92-8F05-BA4C-8458-02FE572A9162}"/>
    <dgm:cxn modelId="{C402E41B-AA71-8744-885D-5D9002CBABE0}" type="presOf" srcId="{DEC4C175-76C1-AF44-A965-6776B87A4ACD}" destId="{CA5300D5-CBF9-8B4F-B204-1EE85945E310}" srcOrd="0" destOrd="0" presId="urn:microsoft.com/office/officeart/2008/layout/VerticalCurvedList"/>
    <dgm:cxn modelId="{D127D3CE-1C80-BA40-A237-F703464B9E69}" type="presOf" srcId="{C3ACCBFD-3624-A048-A9C5-5576AB53ECA8}" destId="{6F35D91A-8C3F-764F-AB6D-ACAEB79611A9}" srcOrd="0" destOrd="0" presId="urn:microsoft.com/office/officeart/2008/layout/VerticalCurvedList"/>
    <dgm:cxn modelId="{6116E232-4E37-DC49-8133-C5475BE801EB}" type="presOf" srcId="{578A1B92-8F05-BA4C-8458-02FE572A9162}" destId="{11919BD8-74B2-0E42-9770-540689405026}" srcOrd="0" destOrd="0" presId="urn:microsoft.com/office/officeart/2008/layout/VerticalCurvedList"/>
    <dgm:cxn modelId="{B73CA651-252C-4F44-BE21-4C91CA833CED}" type="presParOf" srcId="{6F35D91A-8C3F-764F-AB6D-ACAEB79611A9}" destId="{6D626F29-2248-F64A-A68D-08A74200C9C9}" srcOrd="0" destOrd="0" presId="urn:microsoft.com/office/officeart/2008/layout/VerticalCurvedList"/>
    <dgm:cxn modelId="{12457EEB-8D9A-9E45-B9E8-A9FA16B3DF7C}" type="presParOf" srcId="{6D626F29-2248-F64A-A68D-08A74200C9C9}" destId="{0122D3BD-B27C-8346-ABA3-0D5F30BF6E7E}" srcOrd="0" destOrd="0" presId="urn:microsoft.com/office/officeart/2008/layout/VerticalCurvedList"/>
    <dgm:cxn modelId="{1F553223-126E-B94B-B761-5AAB4685DA94}" type="presParOf" srcId="{0122D3BD-B27C-8346-ABA3-0D5F30BF6E7E}" destId="{FA4F1DB3-9019-3C41-A792-45DE73CE91DB}" srcOrd="0" destOrd="0" presId="urn:microsoft.com/office/officeart/2008/layout/VerticalCurvedList"/>
    <dgm:cxn modelId="{9AFA4E10-EA3C-A149-A0D9-30A57AB83039}" type="presParOf" srcId="{0122D3BD-B27C-8346-ABA3-0D5F30BF6E7E}" destId="{11919BD8-74B2-0E42-9770-540689405026}" srcOrd="1" destOrd="0" presId="urn:microsoft.com/office/officeart/2008/layout/VerticalCurvedList"/>
    <dgm:cxn modelId="{27FFCFD5-E49F-A04A-B193-2F1DA83290A0}" type="presParOf" srcId="{0122D3BD-B27C-8346-ABA3-0D5F30BF6E7E}" destId="{B67082FE-1A82-2345-AEC1-5FC1819C8C21}" srcOrd="2" destOrd="0" presId="urn:microsoft.com/office/officeart/2008/layout/VerticalCurvedList"/>
    <dgm:cxn modelId="{22F03D72-2838-4945-A341-F11EECB707A7}" type="presParOf" srcId="{0122D3BD-B27C-8346-ABA3-0D5F30BF6E7E}" destId="{DAE3586E-2947-8847-BCBD-D8AECE49012C}" srcOrd="3" destOrd="0" presId="urn:microsoft.com/office/officeart/2008/layout/VerticalCurvedList"/>
    <dgm:cxn modelId="{0021B8B4-47AD-2D4A-8864-57D808A84293}" type="presParOf" srcId="{6D626F29-2248-F64A-A68D-08A74200C9C9}" destId="{836C94ED-05DF-284D-B828-706175A5AB06}" srcOrd="1" destOrd="0" presId="urn:microsoft.com/office/officeart/2008/layout/VerticalCurvedList"/>
    <dgm:cxn modelId="{D1240698-AAEC-F749-8674-9D4EF8305CFC}" type="presParOf" srcId="{6D626F29-2248-F64A-A68D-08A74200C9C9}" destId="{7612DEAC-932F-9F44-A5A2-70D818C2C0E3}" srcOrd="2" destOrd="0" presId="urn:microsoft.com/office/officeart/2008/layout/VerticalCurvedList"/>
    <dgm:cxn modelId="{2D5C4DD3-CFFC-A941-A3F7-88648460E9BB}" type="presParOf" srcId="{7612DEAC-932F-9F44-A5A2-70D818C2C0E3}" destId="{AA908C10-FAC7-B24A-A54A-0EC58DFF7ABE}" srcOrd="0" destOrd="0" presId="urn:microsoft.com/office/officeart/2008/layout/VerticalCurvedList"/>
    <dgm:cxn modelId="{10C135D1-5DD8-514F-A7C6-B9E3E27B3D4F}" type="presParOf" srcId="{6D626F29-2248-F64A-A68D-08A74200C9C9}" destId="{7B659842-38B3-7343-A56E-CD61A6D1C445}" srcOrd="3" destOrd="0" presId="urn:microsoft.com/office/officeart/2008/layout/VerticalCurvedList"/>
    <dgm:cxn modelId="{6D6154E4-7C41-1C45-8FFE-C222A4D984DD}" type="presParOf" srcId="{6D626F29-2248-F64A-A68D-08A74200C9C9}" destId="{14D5D0AF-A4AE-9A47-8943-137969237CC3}" srcOrd="4" destOrd="0" presId="urn:microsoft.com/office/officeart/2008/layout/VerticalCurvedList"/>
    <dgm:cxn modelId="{3AC4765A-D4FE-D240-8069-B80D77A263C3}" type="presParOf" srcId="{14D5D0AF-A4AE-9A47-8943-137969237CC3}" destId="{C642C6FC-2DD7-CA47-B10A-BBF0495A1190}" srcOrd="0" destOrd="0" presId="urn:microsoft.com/office/officeart/2008/layout/VerticalCurvedList"/>
    <dgm:cxn modelId="{D09E7567-E912-2244-94D2-21FFE21EB3E0}" type="presParOf" srcId="{6D626F29-2248-F64A-A68D-08A74200C9C9}" destId="{D02CB9E8-FFE9-8848-821A-1EAE19694A06}" srcOrd="5" destOrd="0" presId="urn:microsoft.com/office/officeart/2008/layout/VerticalCurvedList"/>
    <dgm:cxn modelId="{D5659590-A543-3447-A26E-C6003BCD5675}" type="presParOf" srcId="{6D626F29-2248-F64A-A68D-08A74200C9C9}" destId="{67E3BAE5-FCEF-B840-96D5-22710DF854C8}" srcOrd="6" destOrd="0" presId="urn:microsoft.com/office/officeart/2008/layout/VerticalCurvedList"/>
    <dgm:cxn modelId="{DB2003B3-F151-C84F-8488-B3ABBC98788A}" type="presParOf" srcId="{67E3BAE5-FCEF-B840-96D5-22710DF854C8}" destId="{5071F55E-9523-6944-90C7-F515FB0F10E0}" srcOrd="0" destOrd="0" presId="urn:microsoft.com/office/officeart/2008/layout/VerticalCurvedList"/>
    <dgm:cxn modelId="{B5034EA0-A4CF-E646-B7DD-AAFBEA5C83A9}" type="presParOf" srcId="{6D626F29-2248-F64A-A68D-08A74200C9C9}" destId="{62DDFE8D-63E7-2B4C-9702-F067D5F11695}" srcOrd="7" destOrd="0" presId="urn:microsoft.com/office/officeart/2008/layout/VerticalCurvedList"/>
    <dgm:cxn modelId="{34D2A254-E0EF-7341-9E2E-042BF73BA55F}" type="presParOf" srcId="{6D626F29-2248-F64A-A68D-08A74200C9C9}" destId="{69D6D491-DBF8-8542-9529-3D6621072537}" srcOrd="8" destOrd="0" presId="urn:microsoft.com/office/officeart/2008/layout/VerticalCurvedList"/>
    <dgm:cxn modelId="{51D0F81B-DA7D-7644-8F4E-CBD0D7B10694}" type="presParOf" srcId="{69D6D491-DBF8-8542-9529-3D6621072537}" destId="{6BE4B459-CFA7-E54C-BAA1-EDD6CE25382D}" srcOrd="0" destOrd="0" presId="urn:microsoft.com/office/officeart/2008/layout/VerticalCurvedList"/>
    <dgm:cxn modelId="{49FCC81A-512F-5841-B4E5-BE7D48A918E7}" type="presParOf" srcId="{6D626F29-2248-F64A-A68D-08A74200C9C9}" destId="{CA5300D5-CBF9-8B4F-B204-1EE85945E310}" srcOrd="9" destOrd="0" presId="urn:microsoft.com/office/officeart/2008/layout/VerticalCurvedList"/>
    <dgm:cxn modelId="{F80E2E65-F824-1443-A4E8-3693EE37A236}" type="presParOf" srcId="{6D626F29-2248-F64A-A68D-08A74200C9C9}" destId="{266D4259-3887-A743-9A84-892E31314722}" srcOrd="10" destOrd="0" presId="urn:microsoft.com/office/officeart/2008/layout/VerticalCurvedList"/>
    <dgm:cxn modelId="{F9D4BF99-E789-E743-9F4F-B3956C3F812D}" type="presParOf" srcId="{266D4259-3887-A743-9A84-892E31314722}" destId="{A5084FCC-0225-9542-9351-3044D715F6D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23E332-6DC2-4FBC-AE76-C6203C88B96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60E6B644-3338-4EBA-8292-706D1953D6CA}">
      <dgm:prSet phldrT="[Text]"/>
      <dgm:spPr/>
      <dgm:t>
        <a:bodyPr/>
        <a:lstStyle/>
        <a:p>
          <a:r>
            <a:rPr lang="en-US" dirty="0" err="1"/>
            <a:t>Cung</a:t>
          </a:r>
          <a:r>
            <a:rPr lang="en-US" dirty="0"/>
            <a:t> </a:t>
          </a:r>
          <a:r>
            <a:rPr lang="en-US" dirty="0" err="1"/>
            <a:t>cấp</a:t>
          </a:r>
          <a:r>
            <a:rPr lang="en-US" dirty="0"/>
            <a:t> </a:t>
          </a:r>
          <a:r>
            <a:rPr lang="en-US" dirty="0" err="1"/>
            <a:t>hàng</a:t>
          </a:r>
          <a:r>
            <a:rPr lang="en-US" dirty="0"/>
            <a:t> </a:t>
          </a:r>
          <a:r>
            <a:rPr lang="en-US" dirty="0" err="1"/>
            <a:t>hóa</a:t>
          </a:r>
          <a:r>
            <a:rPr lang="en-US" dirty="0"/>
            <a:t>, </a:t>
          </a:r>
          <a:r>
            <a:rPr lang="en-US" dirty="0" err="1"/>
            <a:t>dịch</a:t>
          </a:r>
          <a:r>
            <a:rPr lang="en-US" dirty="0"/>
            <a:t> </a:t>
          </a:r>
          <a:r>
            <a:rPr lang="en-US" dirty="0" err="1"/>
            <a:t>vụ</a:t>
          </a:r>
          <a:r>
            <a:rPr lang="en-US" dirty="0"/>
            <a:t> an </a:t>
          </a:r>
          <a:r>
            <a:rPr lang="en-US" dirty="0" err="1"/>
            <a:t>toàn</a:t>
          </a:r>
          <a:r>
            <a:rPr lang="en-US" dirty="0"/>
            <a:t>, </a:t>
          </a:r>
          <a:r>
            <a:rPr lang="en-US" dirty="0" err="1"/>
            <a:t>chất</a:t>
          </a:r>
          <a:r>
            <a:rPr lang="en-US" dirty="0"/>
            <a:t> </a:t>
          </a:r>
          <a:r>
            <a:rPr lang="en-US" dirty="0" err="1"/>
            <a:t>lượng</a:t>
          </a:r>
          <a:endParaRPr lang="en-US" dirty="0"/>
        </a:p>
      </dgm:t>
    </dgm:pt>
    <dgm:pt modelId="{B8C8986B-8D83-40B5-AB99-27EDC5E17347}" type="parTrans" cxnId="{A53EE935-EF3F-4330-9904-A13226C35015}">
      <dgm:prSet/>
      <dgm:spPr/>
      <dgm:t>
        <a:bodyPr/>
        <a:lstStyle/>
        <a:p>
          <a:endParaRPr lang="en-US"/>
        </a:p>
      </dgm:t>
    </dgm:pt>
    <dgm:pt modelId="{DB6EC602-7F03-4559-9E1B-194963D6D5A3}" type="sibTrans" cxnId="{A53EE935-EF3F-4330-9904-A13226C35015}">
      <dgm:prSet/>
      <dgm:spPr/>
      <dgm:t>
        <a:bodyPr/>
        <a:lstStyle/>
        <a:p>
          <a:endParaRPr lang="en-US"/>
        </a:p>
      </dgm:t>
    </dgm:pt>
    <dgm:pt modelId="{B97419BA-5B88-4D36-904B-29E9063B37F8}">
      <dgm:prSet phldrT="[Text]"/>
      <dgm:spPr/>
      <dgm:t>
        <a:bodyPr/>
        <a:lstStyle/>
        <a:p>
          <a:r>
            <a:rPr lang="en-US" dirty="0" err="1"/>
            <a:t>Hệ</a:t>
          </a:r>
          <a:r>
            <a:rPr lang="en-US" dirty="0"/>
            <a:t> </a:t>
          </a:r>
          <a:r>
            <a:rPr lang="en-US" dirty="0" err="1"/>
            <a:t>thống</a:t>
          </a:r>
          <a:r>
            <a:rPr lang="en-US" dirty="0"/>
            <a:t> </a:t>
          </a:r>
          <a:r>
            <a:rPr lang="en-US" dirty="0" err="1"/>
            <a:t>phân</a:t>
          </a:r>
          <a:r>
            <a:rPr lang="en-US" dirty="0"/>
            <a:t> </a:t>
          </a:r>
          <a:r>
            <a:rPr lang="en-US" dirty="0" err="1"/>
            <a:t>phối</a:t>
          </a:r>
          <a:endParaRPr lang="en-US" dirty="0"/>
        </a:p>
      </dgm:t>
    </dgm:pt>
    <dgm:pt modelId="{1BA3151B-6C66-4A1E-AE2B-069F8EAAB737}" type="parTrans" cxnId="{560C1310-0A0C-4F63-916F-C4A547A9B387}">
      <dgm:prSet/>
      <dgm:spPr/>
      <dgm:t>
        <a:bodyPr/>
        <a:lstStyle/>
        <a:p>
          <a:endParaRPr lang="en-US"/>
        </a:p>
      </dgm:t>
    </dgm:pt>
    <dgm:pt modelId="{7E56BB20-8B49-427E-A81B-F64851C55800}" type="sibTrans" cxnId="{560C1310-0A0C-4F63-916F-C4A547A9B387}">
      <dgm:prSet/>
      <dgm:spPr/>
      <dgm:t>
        <a:bodyPr/>
        <a:lstStyle/>
        <a:p>
          <a:endParaRPr lang="en-US"/>
        </a:p>
      </dgm:t>
    </dgm:pt>
    <dgm:pt modelId="{2F2E38C4-8DE1-43B0-98A6-20554353C0C3}">
      <dgm:prSet phldrT="[Text]"/>
      <dgm:spPr/>
      <dgm:t>
        <a:bodyPr/>
        <a:lstStyle/>
        <a:p>
          <a:r>
            <a:rPr lang="en-US" dirty="0" err="1"/>
            <a:t>Bán</a:t>
          </a:r>
          <a:r>
            <a:rPr lang="en-US" dirty="0"/>
            <a:t> </a:t>
          </a:r>
          <a:r>
            <a:rPr lang="en-US" dirty="0" err="1"/>
            <a:t>hàng</a:t>
          </a:r>
          <a:endParaRPr lang="en-US" dirty="0"/>
        </a:p>
      </dgm:t>
    </dgm:pt>
    <dgm:pt modelId="{097B26D3-0036-45FE-93E4-48E8AC55125D}" type="parTrans" cxnId="{23002568-5012-4A33-A959-CA3C38C6D0BC}">
      <dgm:prSet/>
      <dgm:spPr/>
      <dgm:t>
        <a:bodyPr/>
        <a:lstStyle/>
        <a:p>
          <a:endParaRPr lang="en-US"/>
        </a:p>
      </dgm:t>
    </dgm:pt>
    <dgm:pt modelId="{B5F3E0CA-2F7B-41F1-90C2-5FFDABF18855}" type="sibTrans" cxnId="{23002568-5012-4A33-A959-CA3C38C6D0BC}">
      <dgm:prSet/>
      <dgm:spPr/>
      <dgm:t>
        <a:bodyPr/>
        <a:lstStyle/>
        <a:p>
          <a:endParaRPr lang="en-US"/>
        </a:p>
      </dgm:t>
    </dgm:pt>
    <dgm:pt modelId="{4A031D90-8B07-4782-B5E5-8C5E7A8DE055}">
      <dgm:prSet/>
      <dgm:spPr/>
      <dgm:t>
        <a:bodyPr/>
        <a:lstStyle/>
        <a:p>
          <a:r>
            <a:rPr lang="en-US" dirty="0" err="1"/>
            <a:t>Thông</a:t>
          </a:r>
          <a:r>
            <a:rPr lang="en-US" dirty="0"/>
            <a:t> tin </a:t>
          </a:r>
          <a:r>
            <a:rPr lang="en-US" dirty="0" err="1"/>
            <a:t>sản</a:t>
          </a:r>
          <a:r>
            <a:rPr lang="en-US" dirty="0"/>
            <a:t> </a:t>
          </a:r>
          <a:r>
            <a:rPr lang="en-US" dirty="0" err="1"/>
            <a:t>phẩm</a:t>
          </a:r>
          <a:r>
            <a:rPr lang="en-US" dirty="0"/>
            <a:t>, </a:t>
          </a:r>
          <a:r>
            <a:rPr lang="en-US" dirty="0" err="1"/>
            <a:t>định</a:t>
          </a:r>
          <a:r>
            <a:rPr lang="en-US" dirty="0"/>
            <a:t> </a:t>
          </a:r>
          <a:r>
            <a:rPr lang="en-US" dirty="0" err="1"/>
            <a:t>giá</a:t>
          </a:r>
          <a:r>
            <a:rPr lang="en-US" dirty="0"/>
            <a:t> </a:t>
          </a:r>
          <a:r>
            <a:rPr lang="en-US" dirty="0" err="1"/>
            <a:t>rõ</a:t>
          </a:r>
          <a:r>
            <a:rPr lang="en-US" dirty="0"/>
            <a:t> </a:t>
          </a:r>
          <a:r>
            <a:rPr lang="en-US" dirty="0" err="1"/>
            <a:t>ràng</a:t>
          </a:r>
          <a:endParaRPr lang="en-US" dirty="0"/>
        </a:p>
      </dgm:t>
    </dgm:pt>
    <dgm:pt modelId="{9C9512CD-42E3-4CB7-897D-4F6F2DBB0935}" type="parTrans" cxnId="{0C535996-965C-4373-931E-06C5DBBCF173}">
      <dgm:prSet/>
      <dgm:spPr/>
      <dgm:t>
        <a:bodyPr/>
        <a:lstStyle/>
        <a:p>
          <a:endParaRPr lang="en-US"/>
        </a:p>
      </dgm:t>
    </dgm:pt>
    <dgm:pt modelId="{EFD7484B-EF03-4A5F-BAD1-A2A245BB0E0A}" type="sibTrans" cxnId="{0C535996-965C-4373-931E-06C5DBBCF173}">
      <dgm:prSet/>
      <dgm:spPr/>
      <dgm:t>
        <a:bodyPr/>
        <a:lstStyle/>
        <a:p>
          <a:endParaRPr lang="en-US"/>
        </a:p>
      </dgm:t>
    </dgm:pt>
    <dgm:pt modelId="{24719B8D-B606-444A-AA0A-A2B472AEC715}">
      <dgm:prSet/>
      <dgm:spPr/>
      <dgm:t>
        <a:bodyPr/>
        <a:lstStyle/>
        <a:p>
          <a:r>
            <a:rPr lang="en-US" dirty="0" err="1"/>
            <a:t>Cạnh</a:t>
          </a:r>
          <a:r>
            <a:rPr lang="en-US" dirty="0"/>
            <a:t> </a:t>
          </a:r>
          <a:r>
            <a:rPr lang="en-US" dirty="0" err="1"/>
            <a:t>tranh</a:t>
          </a:r>
          <a:endParaRPr lang="en-US" dirty="0"/>
        </a:p>
      </dgm:t>
    </dgm:pt>
    <dgm:pt modelId="{008AB7B3-CAA2-4166-AC05-5DDA88BFB730}" type="parTrans" cxnId="{D6231DB9-0283-4A36-9011-12B7AEE59615}">
      <dgm:prSet/>
      <dgm:spPr/>
      <dgm:t>
        <a:bodyPr/>
        <a:lstStyle/>
        <a:p>
          <a:endParaRPr lang="en-US"/>
        </a:p>
      </dgm:t>
    </dgm:pt>
    <dgm:pt modelId="{E03BFAF5-5577-439C-9324-2F782CA99B22}" type="sibTrans" cxnId="{D6231DB9-0283-4A36-9011-12B7AEE59615}">
      <dgm:prSet/>
      <dgm:spPr/>
      <dgm:t>
        <a:bodyPr/>
        <a:lstStyle/>
        <a:p>
          <a:endParaRPr lang="en-US"/>
        </a:p>
      </dgm:t>
    </dgm:pt>
    <dgm:pt modelId="{4FB4C518-6296-468F-B6DB-3F4E46105BE4}" type="pres">
      <dgm:prSet presAssocID="{1B23E332-6DC2-4FBC-AE76-C6203C88B966}" presName="Name0" presStyleCnt="0">
        <dgm:presLayoutVars>
          <dgm:chMax val="7"/>
          <dgm:chPref val="7"/>
          <dgm:dir/>
        </dgm:presLayoutVars>
      </dgm:prSet>
      <dgm:spPr/>
      <dgm:t>
        <a:bodyPr/>
        <a:lstStyle/>
        <a:p>
          <a:endParaRPr lang="en-US"/>
        </a:p>
      </dgm:t>
    </dgm:pt>
    <dgm:pt modelId="{DE5D772F-7DFA-4427-B1F6-3A7166EE582C}" type="pres">
      <dgm:prSet presAssocID="{1B23E332-6DC2-4FBC-AE76-C6203C88B966}" presName="Name1" presStyleCnt="0"/>
      <dgm:spPr/>
    </dgm:pt>
    <dgm:pt modelId="{EEF91C51-D67A-4BCC-A63D-01B7D8508B98}" type="pres">
      <dgm:prSet presAssocID="{1B23E332-6DC2-4FBC-AE76-C6203C88B966}" presName="cycle" presStyleCnt="0"/>
      <dgm:spPr/>
    </dgm:pt>
    <dgm:pt modelId="{E01362CE-7270-4B10-819B-8C75107F491D}" type="pres">
      <dgm:prSet presAssocID="{1B23E332-6DC2-4FBC-AE76-C6203C88B966}" presName="srcNode" presStyleLbl="node1" presStyleIdx="0" presStyleCnt="5"/>
      <dgm:spPr/>
    </dgm:pt>
    <dgm:pt modelId="{D0543B41-6ACD-45CF-83B1-8779981D1639}" type="pres">
      <dgm:prSet presAssocID="{1B23E332-6DC2-4FBC-AE76-C6203C88B966}" presName="conn" presStyleLbl="parChTrans1D2" presStyleIdx="0" presStyleCnt="1" custLinFactNeighborX="81" custLinFactNeighborY="295"/>
      <dgm:spPr/>
      <dgm:t>
        <a:bodyPr/>
        <a:lstStyle/>
        <a:p>
          <a:endParaRPr lang="en-US"/>
        </a:p>
      </dgm:t>
    </dgm:pt>
    <dgm:pt modelId="{FECF8226-0BFC-4B2F-A75E-274165C8C8A1}" type="pres">
      <dgm:prSet presAssocID="{1B23E332-6DC2-4FBC-AE76-C6203C88B966}" presName="extraNode" presStyleLbl="node1" presStyleIdx="0" presStyleCnt="5"/>
      <dgm:spPr/>
    </dgm:pt>
    <dgm:pt modelId="{31CF00FE-F897-4063-B45D-CD8BF343106D}" type="pres">
      <dgm:prSet presAssocID="{1B23E332-6DC2-4FBC-AE76-C6203C88B966}" presName="dstNode" presStyleLbl="node1" presStyleIdx="0" presStyleCnt="5"/>
      <dgm:spPr/>
    </dgm:pt>
    <dgm:pt modelId="{EC4C0D3D-7D46-4524-BF42-DCB3F36A7667}" type="pres">
      <dgm:prSet presAssocID="{60E6B644-3338-4EBA-8292-706D1953D6CA}" presName="text_1" presStyleLbl="node1" presStyleIdx="0" presStyleCnt="5">
        <dgm:presLayoutVars>
          <dgm:bulletEnabled val="1"/>
        </dgm:presLayoutVars>
      </dgm:prSet>
      <dgm:spPr/>
      <dgm:t>
        <a:bodyPr/>
        <a:lstStyle/>
        <a:p>
          <a:endParaRPr lang="en-US"/>
        </a:p>
      </dgm:t>
    </dgm:pt>
    <dgm:pt modelId="{A8B638ED-A876-495A-B5A0-6D447970CCFB}" type="pres">
      <dgm:prSet presAssocID="{60E6B644-3338-4EBA-8292-706D1953D6CA}" presName="accent_1" presStyleCnt="0"/>
      <dgm:spPr/>
    </dgm:pt>
    <dgm:pt modelId="{D2F803A0-644C-4F1F-8B4D-792730CDD06F}" type="pres">
      <dgm:prSet presAssocID="{60E6B644-3338-4EBA-8292-706D1953D6CA}" presName="accentRepeatNode" presStyleLbl="solidFgAcc1" presStyleIdx="0" presStyleCnt="5"/>
      <dgm:spPr/>
    </dgm:pt>
    <dgm:pt modelId="{CA3CE5A4-F993-4EC7-B73E-5D9DEBBF6061}" type="pres">
      <dgm:prSet presAssocID="{4A031D90-8B07-4782-B5E5-8C5E7A8DE055}" presName="text_2" presStyleLbl="node1" presStyleIdx="1" presStyleCnt="5">
        <dgm:presLayoutVars>
          <dgm:bulletEnabled val="1"/>
        </dgm:presLayoutVars>
      </dgm:prSet>
      <dgm:spPr/>
      <dgm:t>
        <a:bodyPr/>
        <a:lstStyle/>
        <a:p>
          <a:endParaRPr lang="en-US"/>
        </a:p>
      </dgm:t>
    </dgm:pt>
    <dgm:pt modelId="{D9B92826-5561-4DF3-BCE1-B1DE107DB5F5}" type="pres">
      <dgm:prSet presAssocID="{4A031D90-8B07-4782-B5E5-8C5E7A8DE055}" presName="accent_2" presStyleCnt="0"/>
      <dgm:spPr/>
    </dgm:pt>
    <dgm:pt modelId="{35650A32-655D-44D0-8FF6-DA26FDA20A6A}" type="pres">
      <dgm:prSet presAssocID="{4A031D90-8B07-4782-B5E5-8C5E7A8DE055}" presName="accentRepeatNode" presStyleLbl="solidFgAcc1" presStyleIdx="1" presStyleCnt="5"/>
      <dgm:spPr/>
    </dgm:pt>
    <dgm:pt modelId="{A1459E19-6F53-4DF4-A60F-747CCE6B5166}" type="pres">
      <dgm:prSet presAssocID="{B97419BA-5B88-4D36-904B-29E9063B37F8}" presName="text_3" presStyleLbl="node1" presStyleIdx="2" presStyleCnt="5">
        <dgm:presLayoutVars>
          <dgm:bulletEnabled val="1"/>
        </dgm:presLayoutVars>
      </dgm:prSet>
      <dgm:spPr/>
      <dgm:t>
        <a:bodyPr/>
        <a:lstStyle/>
        <a:p>
          <a:endParaRPr lang="en-US"/>
        </a:p>
      </dgm:t>
    </dgm:pt>
    <dgm:pt modelId="{AA735033-83D7-4373-890B-CC4F082CF203}" type="pres">
      <dgm:prSet presAssocID="{B97419BA-5B88-4D36-904B-29E9063B37F8}" presName="accent_3" presStyleCnt="0"/>
      <dgm:spPr/>
    </dgm:pt>
    <dgm:pt modelId="{BF5DE8E5-8BE2-4F08-A674-301B93BF055F}" type="pres">
      <dgm:prSet presAssocID="{B97419BA-5B88-4D36-904B-29E9063B37F8}" presName="accentRepeatNode" presStyleLbl="solidFgAcc1" presStyleIdx="2" presStyleCnt="5"/>
      <dgm:spPr/>
    </dgm:pt>
    <dgm:pt modelId="{D1E757BB-53EC-4FCD-BC00-D91FF60450AE}" type="pres">
      <dgm:prSet presAssocID="{2F2E38C4-8DE1-43B0-98A6-20554353C0C3}" presName="text_4" presStyleLbl="node1" presStyleIdx="3" presStyleCnt="5">
        <dgm:presLayoutVars>
          <dgm:bulletEnabled val="1"/>
        </dgm:presLayoutVars>
      </dgm:prSet>
      <dgm:spPr/>
      <dgm:t>
        <a:bodyPr/>
        <a:lstStyle/>
        <a:p>
          <a:endParaRPr lang="en-US"/>
        </a:p>
      </dgm:t>
    </dgm:pt>
    <dgm:pt modelId="{BE5D94C0-4D2E-497B-95E7-7DCA05FE096F}" type="pres">
      <dgm:prSet presAssocID="{2F2E38C4-8DE1-43B0-98A6-20554353C0C3}" presName="accent_4" presStyleCnt="0"/>
      <dgm:spPr/>
    </dgm:pt>
    <dgm:pt modelId="{A95AB1C1-607B-49BD-8A82-1432F84E94BC}" type="pres">
      <dgm:prSet presAssocID="{2F2E38C4-8DE1-43B0-98A6-20554353C0C3}" presName="accentRepeatNode" presStyleLbl="solidFgAcc1" presStyleIdx="3" presStyleCnt="5"/>
      <dgm:spPr/>
    </dgm:pt>
    <dgm:pt modelId="{15DB948F-1AEA-441F-A844-674AB4F86176}" type="pres">
      <dgm:prSet presAssocID="{24719B8D-B606-444A-AA0A-A2B472AEC715}" presName="text_5" presStyleLbl="node1" presStyleIdx="4" presStyleCnt="5" custLinFactNeighborX="255" custLinFactNeighborY="3606">
        <dgm:presLayoutVars>
          <dgm:bulletEnabled val="1"/>
        </dgm:presLayoutVars>
      </dgm:prSet>
      <dgm:spPr/>
      <dgm:t>
        <a:bodyPr/>
        <a:lstStyle/>
        <a:p>
          <a:endParaRPr lang="en-US"/>
        </a:p>
      </dgm:t>
    </dgm:pt>
    <dgm:pt modelId="{87CC8680-92FF-4325-A3CB-C5D9B90DB85E}" type="pres">
      <dgm:prSet presAssocID="{24719B8D-B606-444A-AA0A-A2B472AEC715}" presName="accent_5" presStyleCnt="0"/>
      <dgm:spPr/>
    </dgm:pt>
    <dgm:pt modelId="{30D4604C-4E77-4DF4-BABE-FDC7DA3E803D}" type="pres">
      <dgm:prSet presAssocID="{24719B8D-B606-444A-AA0A-A2B472AEC715}" presName="accentRepeatNode" presStyleLbl="solidFgAcc1" presStyleIdx="4" presStyleCnt="5"/>
      <dgm:spPr/>
    </dgm:pt>
  </dgm:ptLst>
  <dgm:cxnLst>
    <dgm:cxn modelId="{7C3FA1F8-BF52-4F23-97B0-6200B8DFAE5A}" type="presOf" srcId="{4A031D90-8B07-4782-B5E5-8C5E7A8DE055}" destId="{CA3CE5A4-F993-4EC7-B73E-5D9DEBBF6061}" srcOrd="0" destOrd="0" presId="urn:microsoft.com/office/officeart/2008/layout/VerticalCurvedList"/>
    <dgm:cxn modelId="{23002568-5012-4A33-A959-CA3C38C6D0BC}" srcId="{1B23E332-6DC2-4FBC-AE76-C6203C88B966}" destId="{2F2E38C4-8DE1-43B0-98A6-20554353C0C3}" srcOrd="3" destOrd="0" parTransId="{097B26D3-0036-45FE-93E4-48E8AC55125D}" sibTransId="{B5F3E0CA-2F7B-41F1-90C2-5FFDABF18855}"/>
    <dgm:cxn modelId="{0CD960FA-3D63-4CCF-AD02-AD757462AECF}" type="presOf" srcId="{B97419BA-5B88-4D36-904B-29E9063B37F8}" destId="{A1459E19-6F53-4DF4-A60F-747CCE6B5166}" srcOrd="0" destOrd="0" presId="urn:microsoft.com/office/officeart/2008/layout/VerticalCurvedList"/>
    <dgm:cxn modelId="{D6231DB9-0283-4A36-9011-12B7AEE59615}" srcId="{1B23E332-6DC2-4FBC-AE76-C6203C88B966}" destId="{24719B8D-B606-444A-AA0A-A2B472AEC715}" srcOrd="4" destOrd="0" parTransId="{008AB7B3-CAA2-4166-AC05-5DDA88BFB730}" sibTransId="{E03BFAF5-5577-439C-9324-2F782CA99B22}"/>
    <dgm:cxn modelId="{A1971EF7-4E23-4690-BA52-254B77020305}" type="presOf" srcId="{2F2E38C4-8DE1-43B0-98A6-20554353C0C3}" destId="{D1E757BB-53EC-4FCD-BC00-D91FF60450AE}" srcOrd="0" destOrd="0" presId="urn:microsoft.com/office/officeart/2008/layout/VerticalCurvedList"/>
    <dgm:cxn modelId="{A53EE935-EF3F-4330-9904-A13226C35015}" srcId="{1B23E332-6DC2-4FBC-AE76-C6203C88B966}" destId="{60E6B644-3338-4EBA-8292-706D1953D6CA}" srcOrd="0" destOrd="0" parTransId="{B8C8986B-8D83-40B5-AB99-27EDC5E17347}" sibTransId="{DB6EC602-7F03-4559-9E1B-194963D6D5A3}"/>
    <dgm:cxn modelId="{96FF0D3A-9A56-4483-80B8-211435B8BCCD}" type="presOf" srcId="{24719B8D-B606-444A-AA0A-A2B472AEC715}" destId="{15DB948F-1AEA-441F-A844-674AB4F86176}" srcOrd="0" destOrd="0" presId="urn:microsoft.com/office/officeart/2008/layout/VerticalCurvedList"/>
    <dgm:cxn modelId="{560C1310-0A0C-4F63-916F-C4A547A9B387}" srcId="{1B23E332-6DC2-4FBC-AE76-C6203C88B966}" destId="{B97419BA-5B88-4D36-904B-29E9063B37F8}" srcOrd="2" destOrd="0" parTransId="{1BA3151B-6C66-4A1E-AE2B-069F8EAAB737}" sibTransId="{7E56BB20-8B49-427E-A81B-F64851C55800}"/>
    <dgm:cxn modelId="{D76F65DE-D546-47FE-81DA-C031B0E6C108}" type="presOf" srcId="{DB6EC602-7F03-4559-9E1B-194963D6D5A3}" destId="{D0543B41-6ACD-45CF-83B1-8779981D1639}" srcOrd="0" destOrd="0" presId="urn:microsoft.com/office/officeart/2008/layout/VerticalCurvedList"/>
    <dgm:cxn modelId="{0C535996-965C-4373-931E-06C5DBBCF173}" srcId="{1B23E332-6DC2-4FBC-AE76-C6203C88B966}" destId="{4A031D90-8B07-4782-B5E5-8C5E7A8DE055}" srcOrd="1" destOrd="0" parTransId="{9C9512CD-42E3-4CB7-897D-4F6F2DBB0935}" sibTransId="{EFD7484B-EF03-4A5F-BAD1-A2A245BB0E0A}"/>
    <dgm:cxn modelId="{7CF6F33A-C2FA-4B61-8DB2-37628F44C61E}" type="presOf" srcId="{60E6B644-3338-4EBA-8292-706D1953D6CA}" destId="{EC4C0D3D-7D46-4524-BF42-DCB3F36A7667}" srcOrd="0" destOrd="0" presId="urn:microsoft.com/office/officeart/2008/layout/VerticalCurvedList"/>
    <dgm:cxn modelId="{5D4413FA-729A-4DF7-9B8C-96ADDE3D29F1}" type="presOf" srcId="{1B23E332-6DC2-4FBC-AE76-C6203C88B966}" destId="{4FB4C518-6296-468F-B6DB-3F4E46105BE4}" srcOrd="0" destOrd="0" presId="urn:microsoft.com/office/officeart/2008/layout/VerticalCurvedList"/>
    <dgm:cxn modelId="{25E1CCBA-5CCB-4113-BEC7-B01A200F7ECF}" type="presParOf" srcId="{4FB4C518-6296-468F-B6DB-3F4E46105BE4}" destId="{DE5D772F-7DFA-4427-B1F6-3A7166EE582C}" srcOrd="0" destOrd="0" presId="urn:microsoft.com/office/officeart/2008/layout/VerticalCurvedList"/>
    <dgm:cxn modelId="{308C4D2F-3EFA-4371-BA1E-C1492FFBF75F}" type="presParOf" srcId="{DE5D772F-7DFA-4427-B1F6-3A7166EE582C}" destId="{EEF91C51-D67A-4BCC-A63D-01B7D8508B98}" srcOrd="0" destOrd="0" presId="urn:microsoft.com/office/officeart/2008/layout/VerticalCurvedList"/>
    <dgm:cxn modelId="{14AC507C-A144-4ADE-8DE3-0A4CAADA68E5}" type="presParOf" srcId="{EEF91C51-D67A-4BCC-A63D-01B7D8508B98}" destId="{E01362CE-7270-4B10-819B-8C75107F491D}" srcOrd="0" destOrd="0" presId="urn:microsoft.com/office/officeart/2008/layout/VerticalCurvedList"/>
    <dgm:cxn modelId="{A45D2F51-56D9-4F0D-8DA2-095073F25E8B}" type="presParOf" srcId="{EEF91C51-D67A-4BCC-A63D-01B7D8508B98}" destId="{D0543B41-6ACD-45CF-83B1-8779981D1639}" srcOrd="1" destOrd="0" presId="urn:microsoft.com/office/officeart/2008/layout/VerticalCurvedList"/>
    <dgm:cxn modelId="{9126B4CB-9F5C-4D89-A8E3-F9DB5136A3D7}" type="presParOf" srcId="{EEF91C51-D67A-4BCC-A63D-01B7D8508B98}" destId="{FECF8226-0BFC-4B2F-A75E-274165C8C8A1}" srcOrd="2" destOrd="0" presId="urn:microsoft.com/office/officeart/2008/layout/VerticalCurvedList"/>
    <dgm:cxn modelId="{D41AA391-0343-4BF1-80CB-2B3E7EBF6EEF}" type="presParOf" srcId="{EEF91C51-D67A-4BCC-A63D-01B7D8508B98}" destId="{31CF00FE-F897-4063-B45D-CD8BF343106D}" srcOrd="3" destOrd="0" presId="urn:microsoft.com/office/officeart/2008/layout/VerticalCurvedList"/>
    <dgm:cxn modelId="{5972CBBD-D6D9-4D9B-9187-D867FA51FD24}" type="presParOf" srcId="{DE5D772F-7DFA-4427-B1F6-3A7166EE582C}" destId="{EC4C0D3D-7D46-4524-BF42-DCB3F36A7667}" srcOrd="1" destOrd="0" presId="urn:microsoft.com/office/officeart/2008/layout/VerticalCurvedList"/>
    <dgm:cxn modelId="{DE85E297-1FF5-4421-A1C3-3370C81CB889}" type="presParOf" srcId="{DE5D772F-7DFA-4427-B1F6-3A7166EE582C}" destId="{A8B638ED-A876-495A-B5A0-6D447970CCFB}" srcOrd="2" destOrd="0" presId="urn:microsoft.com/office/officeart/2008/layout/VerticalCurvedList"/>
    <dgm:cxn modelId="{5F88D291-EB51-41F8-81B5-4C1E3A298613}" type="presParOf" srcId="{A8B638ED-A876-495A-B5A0-6D447970CCFB}" destId="{D2F803A0-644C-4F1F-8B4D-792730CDD06F}" srcOrd="0" destOrd="0" presId="urn:microsoft.com/office/officeart/2008/layout/VerticalCurvedList"/>
    <dgm:cxn modelId="{70206264-22A0-4ED6-9176-B84C06F18906}" type="presParOf" srcId="{DE5D772F-7DFA-4427-B1F6-3A7166EE582C}" destId="{CA3CE5A4-F993-4EC7-B73E-5D9DEBBF6061}" srcOrd="3" destOrd="0" presId="urn:microsoft.com/office/officeart/2008/layout/VerticalCurvedList"/>
    <dgm:cxn modelId="{C5C8B1E6-610B-4B49-82FF-9159D245C099}" type="presParOf" srcId="{DE5D772F-7DFA-4427-B1F6-3A7166EE582C}" destId="{D9B92826-5561-4DF3-BCE1-B1DE107DB5F5}" srcOrd="4" destOrd="0" presId="urn:microsoft.com/office/officeart/2008/layout/VerticalCurvedList"/>
    <dgm:cxn modelId="{D3BD69A5-0BCC-49FA-9606-6D8DAE8D80BD}" type="presParOf" srcId="{D9B92826-5561-4DF3-BCE1-B1DE107DB5F5}" destId="{35650A32-655D-44D0-8FF6-DA26FDA20A6A}" srcOrd="0" destOrd="0" presId="urn:microsoft.com/office/officeart/2008/layout/VerticalCurvedList"/>
    <dgm:cxn modelId="{BDC4151D-62D6-456F-9BE4-9B5985D2F73B}" type="presParOf" srcId="{DE5D772F-7DFA-4427-B1F6-3A7166EE582C}" destId="{A1459E19-6F53-4DF4-A60F-747CCE6B5166}" srcOrd="5" destOrd="0" presId="urn:microsoft.com/office/officeart/2008/layout/VerticalCurvedList"/>
    <dgm:cxn modelId="{F5A6172D-21B4-4F8D-BBB8-1834E5014887}" type="presParOf" srcId="{DE5D772F-7DFA-4427-B1F6-3A7166EE582C}" destId="{AA735033-83D7-4373-890B-CC4F082CF203}" srcOrd="6" destOrd="0" presId="urn:microsoft.com/office/officeart/2008/layout/VerticalCurvedList"/>
    <dgm:cxn modelId="{D1BC2505-D212-43C9-A9F9-70D4021929E8}" type="presParOf" srcId="{AA735033-83D7-4373-890B-CC4F082CF203}" destId="{BF5DE8E5-8BE2-4F08-A674-301B93BF055F}" srcOrd="0" destOrd="0" presId="urn:microsoft.com/office/officeart/2008/layout/VerticalCurvedList"/>
    <dgm:cxn modelId="{844E12E0-DA22-424F-A136-8D451A00FE3F}" type="presParOf" srcId="{DE5D772F-7DFA-4427-B1F6-3A7166EE582C}" destId="{D1E757BB-53EC-4FCD-BC00-D91FF60450AE}" srcOrd="7" destOrd="0" presId="urn:microsoft.com/office/officeart/2008/layout/VerticalCurvedList"/>
    <dgm:cxn modelId="{606BB4C3-30BC-40CD-AE93-9473A48FCB94}" type="presParOf" srcId="{DE5D772F-7DFA-4427-B1F6-3A7166EE582C}" destId="{BE5D94C0-4D2E-497B-95E7-7DCA05FE096F}" srcOrd="8" destOrd="0" presId="urn:microsoft.com/office/officeart/2008/layout/VerticalCurvedList"/>
    <dgm:cxn modelId="{6C8CE363-85DB-4670-9639-D6AAF6C64EE7}" type="presParOf" srcId="{BE5D94C0-4D2E-497B-95E7-7DCA05FE096F}" destId="{A95AB1C1-607B-49BD-8A82-1432F84E94BC}" srcOrd="0" destOrd="0" presId="urn:microsoft.com/office/officeart/2008/layout/VerticalCurvedList"/>
    <dgm:cxn modelId="{2A7F6683-EECB-4FD4-99E8-0929577F6D5C}" type="presParOf" srcId="{DE5D772F-7DFA-4427-B1F6-3A7166EE582C}" destId="{15DB948F-1AEA-441F-A844-674AB4F86176}" srcOrd="9" destOrd="0" presId="urn:microsoft.com/office/officeart/2008/layout/VerticalCurvedList"/>
    <dgm:cxn modelId="{40D34363-3CEE-4ECF-B87D-610961D19F00}" type="presParOf" srcId="{DE5D772F-7DFA-4427-B1F6-3A7166EE582C}" destId="{87CC8680-92FF-4325-A3CB-C5D9B90DB85E}" srcOrd="10" destOrd="0" presId="urn:microsoft.com/office/officeart/2008/layout/VerticalCurvedList"/>
    <dgm:cxn modelId="{E801B60A-7736-45A1-BD91-D21BD710BC45}" type="presParOf" srcId="{87CC8680-92FF-4325-A3CB-C5D9B90DB85E}" destId="{30D4604C-4E77-4DF4-BABE-FDC7DA3E803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66D0D5D-E4C9-4E55-8435-9D0BBC0646B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2B89404F-571C-4190-BFC5-6DE81257F408}">
      <dgm:prSet phldrT="[Text]"/>
      <dgm:spPr/>
      <dgm:t>
        <a:bodyPr/>
        <a:lstStyle/>
        <a:p>
          <a:r>
            <a:rPr lang="en-US" dirty="0"/>
            <a:t>1</a:t>
          </a:r>
        </a:p>
      </dgm:t>
    </dgm:pt>
    <dgm:pt modelId="{9697D465-6EE6-4678-AF5C-1C0B093140A8}" type="parTrans" cxnId="{ED9D8DBE-64BD-4339-9CA7-1DE50BDFCDD6}">
      <dgm:prSet/>
      <dgm:spPr/>
      <dgm:t>
        <a:bodyPr/>
        <a:lstStyle/>
        <a:p>
          <a:endParaRPr lang="en-US"/>
        </a:p>
      </dgm:t>
    </dgm:pt>
    <dgm:pt modelId="{C3DEEEE4-2B61-4001-857F-58D0B874CC71}" type="sibTrans" cxnId="{ED9D8DBE-64BD-4339-9CA7-1DE50BDFCDD6}">
      <dgm:prSet/>
      <dgm:spPr/>
      <dgm:t>
        <a:bodyPr/>
        <a:lstStyle/>
        <a:p>
          <a:endParaRPr lang="en-US"/>
        </a:p>
      </dgm:t>
    </dgm:pt>
    <dgm:pt modelId="{6A862C84-7AEB-43AA-93A6-AD19C42DD9CD}">
      <dgm:prSet phldrT="[Text]"/>
      <dgm:spPr/>
      <dgm:t>
        <a:bodyPr/>
        <a:lstStyle/>
        <a:p>
          <a:r>
            <a:rPr lang="en-US" dirty="0" err="1"/>
            <a:t>Thực</a:t>
          </a:r>
          <a:r>
            <a:rPr lang="en-US" dirty="0"/>
            <a:t> </a:t>
          </a:r>
          <a:r>
            <a:rPr lang="en-US" dirty="0" err="1"/>
            <a:t>hiện</a:t>
          </a:r>
          <a:r>
            <a:rPr lang="en-US" dirty="0"/>
            <a:t> </a:t>
          </a:r>
          <a:r>
            <a:rPr lang="en-US" dirty="0" err="1"/>
            <a:t>đầy</a:t>
          </a:r>
          <a:r>
            <a:rPr lang="en-US" dirty="0"/>
            <a:t> </a:t>
          </a:r>
          <a:r>
            <a:rPr lang="en-US" dirty="0" err="1"/>
            <a:t>đủ</a:t>
          </a:r>
          <a:r>
            <a:rPr lang="en-US" dirty="0"/>
            <a:t> </a:t>
          </a:r>
          <a:r>
            <a:rPr lang="en-US" dirty="0" err="1"/>
            <a:t>quy</a:t>
          </a:r>
          <a:r>
            <a:rPr lang="en-US" dirty="0"/>
            <a:t> </a:t>
          </a:r>
          <a:r>
            <a:rPr lang="en-US" dirty="0" err="1"/>
            <a:t>định</a:t>
          </a:r>
          <a:r>
            <a:rPr lang="en-US" dirty="0"/>
            <a:t> </a:t>
          </a:r>
          <a:r>
            <a:rPr lang="en-US" dirty="0" err="1"/>
            <a:t>về</a:t>
          </a:r>
          <a:r>
            <a:rPr lang="en-US" dirty="0"/>
            <a:t> </a:t>
          </a:r>
          <a:r>
            <a:rPr lang="en-US" dirty="0" err="1"/>
            <a:t>pháp</a:t>
          </a:r>
          <a:r>
            <a:rPr lang="en-US" dirty="0"/>
            <a:t> </a:t>
          </a:r>
          <a:r>
            <a:rPr lang="en-US" dirty="0" err="1"/>
            <a:t>luật</a:t>
          </a:r>
          <a:endParaRPr lang="en-US" dirty="0"/>
        </a:p>
      </dgm:t>
    </dgm:pt>
    <dgm:pt modelId="{C638003B-5FD9-4BE2-AF6A-D46513B1C765}" type="parTrans" cxnId="{03C4B5B7-45D7-4407-838B-9B006F79E18A}">
      <dgm:prSet/>
      <dgm:spPr/>
      <dgm:t>
        <a:bodyPr/>
        <a:lstStyle/>
        <a:p>
          <a:endParaRPr lang="en-US"/>
        </a:p>
      </dgm:t>
    </dgm:pt>
    <dgm:pt modelId="{21EF2275-FD13-41A0-9FA2-823D198AB0A3}" type="sibTrans" cxnId="{03C4B5B7-45D7-4407-838B-9B006F79E18A}">
      <dgm:prSet/>
      <dgm:spPr/>
      <dgm:t>
        <a:bodyPr/>
        <a:lstStyle/>
        <a:p>
          <a:endParaRPr lang="en-US"/>
        </a:p>
      </dgm:t>
    </dgm:pt>
    <dgm:pt modelId="{1F3D7AAA-362D-4F7B-8E74-E096BA5D0E13}">
      <dgm:prSet phldrT="[Text]"/>
      <dgm:spPr/>
      <dgm:t>
        <a:bodyPr/>
        <a:lstStyle/>
        <a:p>
          <a:r>
            <a:rPr lang="en-US" dirty="0"/>
            <a:t>2</a:t>
          </a:r>
        </a:p>
      </dgm:t>
    </dgm:pt>
    <dgm:pt modelId="{D26012B7-8812-4F94-912C-203C34DE33C5}" type="parTrans" cxnId="{CE0B4C5E-CE1E-4F3A-B93E-EED5D1E6EDBD}">
      <dgm:prSet/>
      <dgm:spPr/>
      <dgm:t>
        <a:bodyPr/>
        <a:lstStyle/>
        <a:p>
          <a:endParaRPr lang="en-US"/>
        </a:p>
      </dgm:t>
    </dgm:pt>
    <dgm:pt modelId="{DFC13A0D-06DC-474B-8915-765F795493F3}" type="sibTrans" cxnId="{CE0B4C5E-CE1E-4F3A-B93E-EED5D1E6EDBD}">
      <dgm:prSet/>
      <dgm:spPr/>
      <dgm:t>
        <a:bodyPr/>
        <a:lstStyle/>
        <a:p>
          <a:endParaRPr lang="en-US"/>
        </a:p>
      </dgm:t>
    </dgm:pt>
    <dgm:pt modelId="{B30D677E-917E-46CE-8AB5-5C7E03C6F10A}">
      <dgm:prSet phldrT="[Text]"/>
      <dgm:spPr/>
      <dgm:t>
        <a:bodyPr/>
        <a:lstStyle/>
        <a:p>
          <a:r>
            <a:rPr lang="en-US" dirty="0" err="1"/>
            <a:t>Tuân</a:t>
          </a:r>
          <a:r>
            <a:rPr lang="en-US" dirty="0"/>
            <a:t> </a:t>
          </a:r>
          <a:r>
            <a:rPr lang="en-US" dirty="0" err="1"/>
            <a:t>thủ</a:t>
          </a:r>
          <a:r>
            <a:rPr lang="en-US" dirty="0"/>
            <a:t> </a:t>
          </a:r>
          <a:r>
            <a:rPr lang="en-US" dirty="0" err="1"/>
            <a:t>Luật</a:t>
          </a:r>
          <a:r>
            <a:rPr lang="en-US" dirty="0"/>
            <a:t> </a:t>
          </a:r>
          <a:r>
            <a:rPr lang="en-US" dirty="0" err="1"/>
            <a:t>cạnh</a:t>
          </a:r>
          <a:r>
            <a:rPr lang="en-US" dirty="0"/>
            <a:t> </a:t>
          </a:r>
          <a:r>
            <a:rPr lang="en-US" dirty="0" err="1"/>
            <a:t>tranh</a:t>
          </a:r>
          <a:endParaRPr lang="en-US" dirty="0"/>
        </a:p>
      </dgm:t>
    </dgm:pt>
    <dgm:pt modelId="{00E51ACF-7E04-4BF4-B3EB-DE7DE9C34752}" type="parTrans" cxnId="{009B3DB5-6F2B-4B54-ACDF-D1BA77176851}">
      <dgm:prSet/>
      <dgm:spPr/>
      <dgm:t>
        <a:bodyPr/>
        <a:lstStyle/>
        <a:p>
          <a:endParaRPr lang="en-US"/>
        </a:p>
      </dgm:t>
    </dgm:pt>
    <dgm:pt modelId="{50A516A5-FAA5-420E-8379-B5D4A89416FE}" type="sibTrans" cxnId="{009B3DB5-6F2B-4B54-ACDF-D1BA77176851}">
      <dgm:prSet/>
      <dgm:spPr/>
      <dgm:t>
        <a:bodyPr/>
        <a:lstStyle/>
        <a:p>
          <a:endParaRPr lang="en-US"/>
        </a:p>
      </dgm:t>
    </dgm:pt>
    <dgm:pt modelId="{742835D0-7C05-46B3-A6C2-D38B1C669601}">
      <dgm:prSet phldrT="[Text]"/>
      <dgm:spPr/>
      <dgm:t>
        <a:bodyPr/>
        <a:lstStyle/>
        <a:p>
          <a:r>
            <a:rPr lang="en-US" dirty="0"/>
            <a:t>3</a:t>
          </a:r>
        </a:p>
      </dgm:t>
    </dgm:pt>
    <dgm:pt modelId="{712DD56D-DCC4-494C-AD4B-5DBF9CBA1E0E}" type="parTrans" cxnId="{A0CC3DF9-B181-4D58-95D8-3938CF67EAE5}">
      <dgm:prSet/>
      <dgm:spPr/>
      <dgm:t>
        <a:bodyPr/>
        <a:lstStyle/>
        <a:p>
          <a:endParaRPr lang="en-US"/>
        </a:p>
      </dgm:t>
    </dgm:pt>
    <dgm:pt modelId="{676E6131-07BD-4B93-B189-AC8B860A6181}" type="sibTrans" cxnId="{A0CC3DF9-B181-4D58-95D8-3938CF67EAE5}">
      <dgm:prSet/>
      <dgm:spPr/>
      <dgm:t>
        <a:bodyPr/>
        <a:lstStyle/>
        <a:p>
          <a:endParaRPr lang="en-US"/>
        </a:p>
      </dgm:t>
    </dgm:pt>
    <dgm:pt modelId="{61DFEEAB-AD32-45EE-8DD6-962F9C45D40B}">
      <dgm:prSet phldrT="[Text]"/>
      <dgm:spPr/>
      <dgm:t>
        <a:bodyPr/>
        <a:lstStyle/>
        <a:p>
          <a:r>
            <a:rPr lang="en-US" dirty="0" err="1"/>
            <a:t>Bảo</a:t>
          </a:r>
          <a:r>
            <a:rPr lang="en-US" dirty="0"/>
            <a:t> </a:t>
          </a:r>
          <a:r>
            <a:rPr lang="en-US" dirty="0" err="1"/>
            <a:t>vệ</a:t>
          </a:r>
          <a:r>
            <a:rPr lang="en-US" dirty="0"/>
            <a:t> </a:t>
          </a:r>
          <a:r>
            <a:rPr lang="en-US" dirty="0" err="1"/>
            <a:t>khách</a:t>
          </a:r>
          <a:r>
            <a:rPr lang="en-US" dirty="0"/>
            <a:t> </a:t>
          </a:r>
          <a:r>
            <a:rPr lang="en-US" dirty="0" err="1"/>
            <a:t>hàng</a:t>
          </a:r>
          <a:endParaRPr lang="en-US" dirty="0"/>
        </a:p>
      </dgm:t>
    </dgm:pt>
    <dgm:pt modelId="{63BABB67-D60A-4F37-9F41-A2D86876DD15}" type="parTrans" cxnId="{1AFA0733-0D26-41DA-A737-6F0E86E16038}">
      <dgm:prSet/>
      <dgm:spPr/>
      <dgm:t>
        <a:bodyPr/>
        <a:lstStyle/>
        <a:p>
          <a:endParaRPr lang="en-US"/>
        </a:p>
      </dgm:t>
    </dgm:pt>
    <dgm:pt modelId="{0CCE45F2-9AF9-4DA3-96B1-D41DCA186145}" type="sibTrans" cxnId="{1AFA0733-0D26-41DA-A737-6F0E86E16038}">
      <dgm:prSet/>
      <dgm:spPr/>
      <dgm:t>
        <a:bodyPr/>
        <a:lstStyle/>
        <a:p>
          <a:endParaRPr lang="en-US"/>
        </a:p>
      </dgm:t>
    </dgm:pt>
    <dgm:pt modelId="{26EEA2DE-6A62-4A9F-AC4D-26A7149B53AB}">
      <dgm:prSet/>
      <dgm:spPr/>
      <dgm:t>
        <a:bodyPr/>
        <a:lstStyle/>
        <a:p>
          <a:r>
            <a:rPr lang="en-US" dirty="0"/>
            <a:t>4</a:t>
          </a:r>
        </a:p>
      </dgm:t>
    </dgm:pt>
    <dgm:pt modelId="{337906E6-E2B4-4A23-B4BC-D68EAFA2C744}" type="parTrans" cxnId="{853A80EF-0A64-4279-BD1C-556CCECBC53B}">
      <dgm:prSet/>
      <dgm:spPr/>
      <dgm:t>
        <a:bodyPr/>
        <a:lstStyle/>
        <a:p>
          <a:endParaRPr lang="en-US"/>
        </a:p>
      </dgm:t>
    </dgm:pt>
    <dgm:pt modelId="{39A35285-464C-48B7-9D3E-90EA414A057B}" type="sibTrans" cxnId="{853A80EF-0A64-4279-BD1C-556CCECBC53B}">
      <dgm:prSet/>
      <dgm:spPr/>
      <dgm:t>
        <a:bodyPr/>
        <a:lstStyle/>
        <a:p>
          <a:endParaRPr lang="en-US"/>
        </a:p>
      </dgm:t>
    </dgm:pt>
    <dgm:pt modelId="{DA541BFD-5F3F-4FD0-8768-69907C948ABE}">
      <dgm:prSet/>
      <dgm:spPr/>
      <dgm:t>
        <a:bodyPr/>
        <a:lstStyle/>
        <a:p>
          <a:r>
            <a:rPr lang="en-US" dirty="0"/>
            <a:t>5</a:t>
          </a:r>
        </a:p>
      </dgm:t>
    </dgm:pt>
    <dgm:pt modelId="{62D68E3B-C406-4C5F-88BB-FE284846A740}" type="parTrans" cxnId="{CF211FC4-0307-455C-971B-2259A87C16CE}">
      <dgm:prSet/>
      <dgm:spPr/>
      <dgm:t>
        <a:bodyPr/>
        <a:lstStyle/>
        <a:p>
          <a:endParaRPr lang="en-US"/>
        </a:p>
      </dgm:t>
    </dgm:pt>
    <dgm:pt modelId="{59ED70E7-6C08-41D9-988A-4950CE4C0C5C}" type="sibTrans" cxnId="{CF211FC4-0307-455C-971B-2259A87C16CE}">
      <dgm:prSet/>
      <dgm:spPr/>
      <dgm:t>
        <a:bodyPr/>
        <a:lstStyle/>
        <a:p>
          <a:endParaRPr lang="en-US"/>
        </a:p>
      </dgm:t>
    </dgm:pt>
    <dgm:pt modelId="{E6BC0116-C722-46C7-88AE-F21D5E6F126D}">
      <dgm:prSet/>
      <dgm:spPr/>
      <dgm:t>
        <a:bodyPr/>
        <a:lstStyle/>
        <a:p>
          <a:r>
            <a:rPr lang="en-US" dirty="0" err="1"/>
            <a:t>Bảo</a:t>
          </a:r>
          <a:r>
            <a:rPr lang="en-US" dirty="0"/>
            <a:t> </a:t>
          </a:r>
          <a:r>
            <a:rPr lang="en-US" dirty="0" err="1"/>
            <a:t>vệ</a:t>
          </a:r>
          <a:r>
            <a:rPr lang="en-US" dirty="0"/>
            <a:t> </a:t>
          </a:r>
          <a:r>
            <a:rPr lang="en-US" dirty="0" err="1"/>
            <a:t>môi</a:t>
          </a:r>
          <a:r>
            <a:rPr lang="en-US" dirty="0"/>
            <a:t> </a:t>
          </a:r>
          <a:r>
            <a:rPr lang="en-US" dirty="0" err="1"/>
            <a:t>trường</a:t>
          </a:r>
          <a:endParaRPr lang="en-US" dirty="0"/>
        </a:p>
      </dgm:t>
    </dgm:pt>
    <dgm:pt modelId="{A2B25F90-731D-4A2D-9432-9E964BFB0C67}" type="parTrans" cxnId="{10A49225-2DC6-4328-B5EE-8937D96B4789}">
      <dgm:prSet/>
      <dgm:spPr/>
      <dgm:t>
        <a:bodyPr/>
        <a:lstStyle/>
        <a:p>
          <a:endParaRPr lang="en-US"/>
        </a:p>
      </dgm:t>
    </dgm:pt>
    <dgm:pt modelId="{C26EF1F7-0956-439D-AF87-5013764A7FE6}" type="sibTrans" cxnId="{10A49225-2DC6-4328-B5EE-8937D96B4789}">
      <dgm:prSet/>
      <dgm:spPr/>
      <dgm:t>
        <a:bodyPr/>
        <a:lstStyle/>
        <a:p>
          <a:endParaRPr lang="en-US"/>
        </a:p>
      </dgm:t>
    </dgm:pt>
    <dgm:pt modelId="{E7358A80-C993-4952-ADE3-651353DFAFCD}">
      <dgm:prSet/>
      <dgm:spPr/>
      <dgm:t>
        <a:bodyPr/>
        <a:lstStyle/>
        <a:p>
          <a:r>
            <a:rPr lang="en-US" dirty="0" err="1"/>
            <a:t>Khuyến</a:t>
          </a:r>
          <a:r>
            <a:rPr lang="en-US" dirty="0"/>
            <a:t> </a:t>
          </a:r>
          <a:r>
            <a:rPr lang="en-US" dirty="0" err="1"/>
            <a:t>khích</a:t>
          </a:r>
          <a:r>
            <a:rPr lang="en-US" dirty="0"/>
            <a:t> </a:t>
          </a:r>
          <a:r>
            <a:rPr lang="en-US" dirty="0" err="1"/>
            <a:t>phát</a:t>
          </a:r>
          <a:r>
            <a:rPr lang="en-US" dirty="0"/>
            <a:t> </a:t>
          </a:r>
          <a:r>
            <a:rPr lang="en-US" dirty="0" err="1"/>
            <a:t>hiện</a:t>
          </a:r>
          <a:r>
            <a:rPr lang="en-US" dirty="0"/>
            <a:t> </a:t>
          </a:r>
          <a:r>
            <a:rPr lang="en-US" dirty="0" err="1"/>
            <a:t>những</a:t>
          </a:r>
          <a:r>
            <a:rPr lang="en-US" dirty="0"/>
            <a:t> </a:t>
          </a:r>
          <a:r>
            <a:rPr lang="en-US" dirty="0" err="1"/>
            <a:t>hành</a:t>
          </a:r>
          <a:r>
            <a:rPr lang="en-US" dirty="0"/>
            <a:t> vi </a:t>
          </a:r>
          <a:r>
            <a:rPr lang="en-US" dirty="0" err="1"/>
            <a:t>sai</a:t>
          </a:r>
          <a:r>
            <a:rPr lang="en-US" dirty="0"/>
            <a:t> </a:t>
          </a:r>
          <a:r>
            <a:rPr lang="en-US" dirty="0" err="1"/>
            <a:t>trái</a:t>
          </a:r>
          <a:endParaRPr lang="en-US" dirty="0"/>
        </a:p>
      </dgm:t>
    </dgm:pt>
    <dgm:pt modelId="{A2A4802D-431A-4F35-9DE2-CCC48494E5DA}" type="parTrans" cxnId="{7A562800-7D6C-4F89-A7BC-8146D5F59870}">
      <dgm:prSet/>
      <dgm:spPr/>
      <dgm:t>
        <a:bodyPr/>
        <a:lstStyle/>
        <a:p>
          <a:endParaRPr lang="en-US"/>
        </a:p>
      </dgm:t>
    </dgm:pt>
    <dgm:pt modelId="{3C298AAA-CA3A-4F08-B573-C301A659A6EC}" type="sibTrans" cxnId="{7A562800-7D6C-4F89-A7BC-8146D5F59870}">
      <dgm:prSet/>
      <dgm:spPr/>
      <dgm:t>
        <a:bodyPr/>
        <a:lstStyle/>
        <a:p>
          <a:endParaRPr lang="en-US"/>
        </a:p>
      </dgm:t>
    </dgm:pt>
    <dgm:pt modelId="{2A2EEB77-1B47-416A-B1AA-3E09E5188D0F}" type="pres">
      <dgm:prSet presAssocID="{866D0D5D-E4C9-4E55-8435-9D0BBC0646B7}" presName="linearFlow" presStyleCnt="0">
        <dgm:presLayoutVars>
          <dgm:dir/>
          <dgm:animLvl val="lvl"/>
          <dgm:resizeHandles val="exact"/>
        </dgm:presLayoutVars>
      </dgm:prSet>
      <dgm:spPr/>
      <dgm:t>
        <a:bodyPr/>
        <a:lstStyle/>
        <a:p>
          <a:endParaRPr lang="en-US"/>
        </a:p>
      </dgm:t>
    </dgm:pt>
    <dgm:pt modelId="{5FDEB4C9-7756-43C1-A43F-D9D7BD791ABF}" type="pres">
      <dgm:prSet presAssocID="{2B89404F-571C-4190-BFC5-6DE81257F408}" presName="composite" presStyleCnt="0"/>
      <dgm:spPr/>
    </dgm:pt>
    <dgm:pt modelId="{63525CD3-F646-4E60-92FF-8F90E78ACDE2}" type="pres">
      <dgm:prSet presAssocID="{2B89404F-571C-4190-BFC5-6DE81257F408}" presName="parentText" presStyleLbl="alignNode1" presStyleIdx="0" presStyleCnt="5">
        <dgm:presLayoutVars>
          <dgm:chMax val="1"/>
          <dgm:bulletEnabled val="1"/>
        </dgm:presLayoutVars>
      </dgm:prSet>
      <dgm:spPr/>
      <dgm:t>
        <a:bodyPr/>
        <a:lstStyle/>
        <a:p>
          <a:endParaRPr lang="en-US"/>
        </a:p>
      </dgm:t>
    </dgm:pt>
    <dgm:pt modelId="{8CF0A88F-F9E6-4F94-BD32-09E846D4B237}" type="pres">
      <dgm:prSet presAssocID="{2B89404F-571C-4190-BFC5-6DE81257F408}" presName="descendantText" presStyleLbl="alignAcc1" presStyleIdx="0" presStyleCnt="5">
        <dgm:presLayoutVars>
          <dgm:bulletEnabled val="1"/>
        </dgm:presLayoutVars>
      </dgm:prSet>
      <dgm:spPr/>
      <dgm:t>
        <a:bodyPr/>
        <a:lstStyle/>
        <a:p>
          <a:endParaRPr lang="en-US"/>
        </a:p>
      </dgm:t>
    </dgm:pt>
    <dgm:pt modelId="{C1B406EE-FEB2-450C-B2DD-61625541EC7F}" type="pres">
      <dgm:prSet presAssocID="{C3DEEEE4-2B61-4001-857F-58D0B874CC71}" presName="sp" presStyleCnt="0"/>
      <dgm:spPr/>
    </dgm:pt>
    <dgm:pt modelId="{797EC77F-4D3B-4CB2-9AB6-E93CB2089B0C}" type="pres">
      <dgm:prSet presAssocID="{1F3D7AAA-362D-4F7B-8E74-E096BA5D0E13}" presName="composite" presStyleCnt="0"/>
      <dgm:spPr/>
    </dgm:pt>
    <dgm:pt modelId="{9014BD44-CB26-4778-AD1E-EEC9A840BCD0}" type="pres">
      <dgm:prSet presAssocID="{1F3D7AAA-362D-4F7B-8E74-E096BA5D0E13}" presName="parentText" presStyleLbl="alignNode1" presStyleIdx="1" presStyleCnt="5">
        <dgm:presLayoutVars>
          <dgm:chMax val="1"/>
          <dgm:bulletEnabled val="1"/>
        </dgm:presLayoutVars>
      </dgm:prSet>
      <dgm:spPr/>
      <dgm:t>
        <a:bodyPr/>
        <a:lstStyle/>
        <a:p>
          <a:endParaRPr lang="en-US"/>
        </a:p>
      </dgm:t>
    </dgm:pt>
    <dgm:pt modelId="{85E92C6B-E709-40FC-B4CD-41D8C37F7BD4}" type="pres">
      <dgm:prSet presAssocID="{1F3D7AAA-362D-4F7B-8E74-E096BA5D0E13}" presName="descendantText" presStyleLbl="alignAcc1" presStyleIdx="1" presStyleCnt="5">
        <dgm:presLayoutVars>
          <dgm:bulletEnabled val="1"/>
        </dgm:presLayoutVars>
      </dgm:prSet>
      <dgm:spPr/>
      <dgm:t>
        <a:bodyPr/>
        <a:lstStyle/>
        <a:p>
          <a:endParaRPr lang="en-US"/>
        </a:p>
      </dgm:t>
    </dgm:pt>
    <dgm:pt modelId="{0E0DBE48-0E54-4C9F-A7DA-804F318C914B}" type="pres">
      <dgm:prSet presAssocID="{DFC13A0D-06DC-474B-8915-765F795493F3}" presName="sp" presStyleCnt="0"/>
      <dgm:spPr/>
    </dgm:pt>
    <dgm:pt modelId="{4030C779-0886-402D-B647-4065CEFBD548}" type="pres">
      <dgm:prSet presAssocID="{742835D0-7C05-46B3-A6C2-D38B1C669601}" presName="composite" presStyleCnt="0"/>
      <dgm:spPr/>
    </dgm:pt>
    <dgm:pt modelId="{C0C6BEA0-1B9C-4F95-8CF6-00EA6CE11B50}" type="pres">
      <dgm:prSet presAssocID="{742835D0-7C05-46B3-A6C2-D38B1C669601}" presName="parentText" presStyleLbl="alignNode1" presStyleIdx="2" presStyleCnt="5">
        <dgm:presLayoutVars>
          <dgm:chMax val="1"/>
          <dgm:bulletEnabled val="1"/>
        </dgm:presLayoutVars>
      </dgm:prSet>
      <dgm:spPr/>
      <dgm:t>
        <a:bodyPr/>
        <a:lstStyle/>
        <a:p>
          <a:endParaRPr lang="en-US"/>
        </a:p>
      </dgm:t>
    </dgm:pt>
    <dgm:pt modelId="{715A7C70-9A77-4F8B-808C-867135AC12FA}" type="pres">
      <dgm:prSet presAssocID="{742835D0-7C05-46B3-A6C2-D38B1C669601}" presName="descendantText" presStyleLbl="alignAcc1" presStyleIdx="2" presStyleCnt="5">
        <dgm:presLayoutVars>
          <dgm:bulletEnabled val="1"/>
        </dgm:presLayoutVars>
      </dgm:prSet>
      <dgm:spPr/>
      <dgm:t>
        <a:bodyPr/>
        <a:lstStyle/>
        <a:p>
          <a:endParaRPr lang="en-US"/>
        </a:p>
      </dgm:t>
    </dgm:pt>
    <dgm:pt modelId="{417A4589-E131-443E-BAF3-4BE79F801734}" type="pres">
      <dgm:prSet presAssocID="{676E6131-07BD-4B93-B189-AC8B860A6181}" presName="sp" presStyleCnt="0"/>
      <dgm:spPr/>
    </dgm:pt>
    <dgm:pt modelId="{08CE2A2B-8A74-464B-9DF8-A06AA27C4ED5}" type="pres">
      <dgm:prSet presAssocID="{26EEA2DE-6A62-4A9F-AC4D-26A7149B53AB}" presName="composite" presStyleCnt="0"/>
      <dgm:spPr/>
    </dgm:pt>
    <dgm:pt modelId="{4277DDA0-9837-4556-9C46-75DDCA7BD897}" type="pres">
      <dgm:prSet presAssocID="{26EEA2DE-6A62-4A9F-AC4D-26A7149B53AB}" presName="parentText" presStyleLbl="alignNode1" presStyleIdx="3" presStyleCnt="5">
        <dgm:presLayoutVars>
          <dgm:chMax val="1"/>
          <dgm:bulletEnabled val="1"/>
        </dgm:presLayoutVars>
      </dgm:prSet>
      <dgm:spPr/>
      <dgm:t>
        <a:bodyPr/>
        <a:lstStyle/>
        <a:p>
          <a:endParaRPr lang="en-US"/>
        </a:p>
      </dgm:t>
    </dgm:pt>
    <dgm:pt modelId="{5809232B-4D18-4043-86F5-651753FDF345}" type="pres">
      <dgm:prSet presAssocID="{26EEA2DE-6A62-4A9F-AC4D-26A7149B53AB}" presName="descendantText" presStyleLbl="alignAcc1" presStyleIdx="3" presStyleCnt="5">
        <dgm:presLayoutVars>
          <dgm:bulletEnabled val="1"/>
        </dgm:presLayoutVars>
      </dgm:prSet>
      <dgm:spPr/>
      <dgm:t>
        <a:bodyPr/>
        <a:lstStyle/>
        <a:p>
          <a:endParaRPr lang="en-US"/>
        </a:p>
      </dgm:t>
    </dgm:pt>
    <dgm:pt modelId="{7E79B901-B0AD-4792-92CD-6B9F120C1A96}" type="pres">
      <dgm:prSet presAssocID="{39A35285-464C-48B7-9D3E-90EA414A057B}" presName="sp" presStyleCnt="0"/>
      <dgm:spPr/>
    </dgm:pt>
    <dgm:pt modelId="{452F0A53-0C59-4C96-879B-EB663C7FF3E2}" type="pres">
      <dgm:prSet presAssocID="{DA541BFD-5F3F-4FD0-8768-69907C948ABE}" presName="composite" presStyleCnt="0"/>
      <dgm:spPr/>
    </dgm:pt>
    <dgm:pt modelId="{4F9BEBFF-A3E5-45D4-87B6-924403EC3447}" type="pres">
      <dgm:prSet presAssocID="{DA541BFD-5F3F-4FD0-8768-69907C948ABE}" presName="parentText" presStyleLbl="alignNode1" presStyleIdx="4" presStyleCnt="5">
        <dgm:presLayoutVars>
          <dgm:chMax val="1"/>
          <dgm:bulletEnabled val="1"/>
        </dgm:presLayoutVars>
      </dgm:prSet>
      <dgm:spPr/>
      <dgm:t>
        <a:bodyPr/>
        <a:lstStyle/>
        <a:p>
          <a:endParaRPr lang="en-US"/>
        </a:p>
      </dgm:t>
    </dgm:pt>
    <dgm:pt modelId="{F64BB1D5-3D3B-4D1E-98FB-10CD1ED89B4B}" type="pres">
      <dgm:prSet presAssocID="{DA541BFD-5F3F-4FD0-8768-69907C948ABE}" presName="descendantText" presStyleLbl="alignAcc1" presStyleIdx="4" presStyleCnt="5">
        <dgm:presLayoutVars>
          <dgm:bulletEnabled val="1"/>
        </dgm:presLayoutVars>
      </dgm:prSet>
      <dgm:spPr/>
      <dgm:t>
        <a:bodyPr/>
        <a:lstStyle/>
        <a:p>
          <a:endParaRPr lang="en-US"/>
        </a:p>
      </dgm:t>
    </dgm:pt>
  </dgm:ptLst>
  <dgm:cxnLst>
    <dgm:cxn modelId="{A0CC3DF9-B181-4D58-95D8-3938CF67EAE5}" srcId="{866D0D5D-E4C9-4E55-8435-9D0BBC0646B7}" destId="{742835D0-7C05-46B3-A6C2-D38B1C669601}" srcOrd="2" destOrd="0" parTransId="{712DD56D-DCC4-494C-AD4B-5DBF9CBA1E0E}" sibTransId="{676E6131-07BD-4B93-B189-AC8B860A6181}"/>
    <dgm:cxn modelId="{F76CD5AE-11D2-4114-9FDF-FE37DCC6FBCF}" type="presOf" srcId="{1F3D7AAA-362D-4F7B-8E74-E096BA5D0E13}" destId="{9014BD44-CB26-4778-AD1E-EEC9A840BCD0}" srcOrd="0" destOrd="0" presId="urn:microsoft.com/office/officeart/2005/8/layout/chevron2"/>
    <dgm:cxn modelId="{853A80EF-0A64-4279-BD1C-556CCECBC53B}" srcId="{866D0D5D-E4C9-4E55-8435-9D0BBC0646B7}" destId="{26EEA2DE-6A62-4A9F-AC4D-26A7149B53AB}" srcOrd="3" destOrd="0" parTransId="{337906E6-E2B4-4A23-B4BC-D68EAFA2C744}" sibTransId="{39A35285-464C-48B7-9D3E-90EA414A057B}"/>
    <dgm:cxn modelId="{1AFA0733-0D26-41DA-A737-6F0E86E16038}" srcId="{742835D0-7C05-46B3-A6C2-D38B1C669601}" destId="{61DFEEAB-AD32-45EE-8DD6-962F9C45D40B}" srcOrd="0" destOrd="0" parTransId="{63BABB67-D60A-4F37-9F41-A2D86876DD15}" sibTransId="{0CCE45F2-9AF9-4DA3-96B1-D41DCA186145}"/>
    <dgm:cxn modelId="{79787B3C-4E37-4964-8081-0D64A7FEBD0B}" type="presOf" srcId="{E6BC0116-C722-46C7-88AE-F21D5E6F126D}" destId="{5809232B-4D18-4043-86F5-651753FDF345}" srcOrd="0" destOrd="0" presId="urn:microsoft.com/office/officeart/2005/8/layout/chevron2"/>
    <dgm:cxn modelId="{8BD11B81-818B-4601-B6CD-8CEF1A7A3668}" type="presOf" srcId="{E7358A80-C993-4952-ADE3-651353DFAFCD}" destId="{F64BB1D5-3D3B-4D1E-98FB-10CD1ED89B4B}" srcOrd="0" destOrd="0" presId="urn:microsoft.com/office/officeart/2005/8/layout/chevron2"/>
    <dgm:cxn modelId="{AAD2655C-A6EF-4FBC-AA1E-015BC8A3E323}" type="presOf" srcId="{B30D677E-917E-46CE-8AB5-5C7E03C6F10A}" destId="{85E92C6B-E709-40FC-B4CD-41D8C37F7BD4}" srcOrd="0" destOrd="0" presId="urn:microsoft.com/office/officeart/2005/8/layout/chevron2"/>
    <dgm:cxn modelId="{CE0B4C5E-CE1E-4F3A-B93E-EED5D1E6EDBD}" srcId="{866D0D5D-E4C9-4E55-8435-9D0BBC0646B7}" destId="{1F3D7AAA-362D-4F7B-8E74-E096BA5D0E13}" srcOrd="1" destOrd="0" parTransId="{D26012B7-8812-4F94-912C-203C34DE33C5}" sibTransId="{DFC13A0D-06DC-474B-8915-765F795493F3}"/>
    <dgm:cxn modelId="{10A49225-2DC6-4328-B5EE-8937D96B4789}" srcId="{26EEA2DE-6A62-4A9F-AC4D-26A7149B53AB}" destId="{E6BC0116-C722-46C7-88AE-F21D5E6F126D}" srcOrd="0" destOrd="0" parTransId="{A2B25F90-731D-4A2D-9432-9E964BFB0C67}" sibTransId="{C26EF1F7-0956-439D-AF87-5013764A7FE6}"/>
    <dgm:cxn modelId="{ED9D8DBE-64BD-4339-9CA7-1DE50BDFCDD6}" srcId="{866D0D5D-E4C9-4E55-8435-9D0BBC0646B7}" destId="{2B89404F-571C-4190-BFC5-6DE81257F408}" srcOrd="0" destOrd="0" parTransId="{9697D465-6EE6-4678-AF5C-1C0B093140A8}" sibTransId="{C3DEEEE4-2B61-4001-857F-58D0B874CC71}"/>
    <dgm:cxn modelId="{7A562800-7D6C-4F89-A7BC-8146D5F59870}" srcId="{DA541BFD-5F3F-4FD0-8768-69907C948ABE}" destId="{E7358A80-C993-4952-ADE3-651353DFAFCD}" srcOrd="0" destOrd="0" parTransId="{A2A4802D-431A-4F35-9DE2-CCC48494E5DA}" sibTransId="{3C298AAA-CA3A-4F08-B573-C301A659A6EC}"/>
    <dgm:cxn modelId="{D7BDD21C-8575-4912-8E7C-2BE83291338F}" type="presOf" srcId="{2B89404F-571C-4190-BFC5-6DE81257F408}" destId="{63525CD3-F646-4E60-92FF-8F90E78ACDE2}" srcOrd="0" destOrd="0" presId="urn:microsoft.com/office/officeart/2005/8/layout/chevron2"/>
    <dgm:cxn modelId="{03C4B5B7-45D7-4407-838B-9B006F79E18A}" srcId="{2B89404F-571C-4190-BFC5-6DE81257F408}" destId="{6A862C84-7AEB-43AA-93A6-AD19C42DD9CD}" srcOrd="0" destOrd="0" parTransId="{C638003B-5FD9-4BE2-AF6A-D46513B1C765}" sibTransId="{21EF2275-FD13-41A0-9FA2-823D198AB0A3}"/>
    <dgm:cxn modelId="{CF211FC4-0307-455C-971B-2259A87C16CE}" srcId="{866D0D5D-E4C9-4E55-8435-9D0BBC0646B7}" destId="{DA541BFD-5F3F-4FD0-8768-69907C948ABE}" srcOrd="4" destOrd="0" parTransId="{62D68E3B-C406-4C5F-88BB-FE284846A740}" sibTransId="{59ED70E7-6C08-41D9-988A-4950CE4C0C5C}"/>
    <dgm:cxn modelId="{47DAA86A-88A4-41FD-85B6-9CE8A34C0517}" type="presOf" srcId="{26EEA2DE-6A62-4A9F-AC4D-26A7149B53AB}" destId="{4277DDA0-9837-4556-9C46-75DDCA7BD897}" srcOrd="0" destOrd="0" presId="urn:microsoft.com/office/officeart/2005/8/layout/chevron2"/>
    <dgm:cxn modelId="{897D2896-E447-419D-AFC6-166188A93379}" type="presOf" srcId="{DA541BFD-5F3F-4FD0-8768-69907C948ABE}" destId="{4F9BEBFF-A3E5-45D4-87B6-924403EC3447}" srcOrd="0" destOrd="0" presId="urn:microsoft.com/office/officeart/2005/8/layout/chevron2"/>
    <dgm:cxn modelId="{0A329A06-8D75-43F0-89FF-0569AF47B66C}" type="presOf" srcId="{742835D0-7C05-46B3-A6C2-D38B1C669601}" destId="{C0C6BEA0-1B9C-4F95-8CF6-00EA6CE11B50}" srcOrd="0" destOrd="0" presId="urn:microsoft.com/office/officeart/2005/8/layout/chevron2"/>
    <dgm:cxn modelId="{009B3DB5-6F2B-4B54-ACDF-D1BA77176851}" srcId="{1F3D7AAA-362D-4F7B-8E74-E096BA5D0E13}" destId="{B30D677E-917E-46CE-8AB5-5C7E03C6F10A}" srcOrd="0" destOrd="0" parTransId="{00E51ACF-7E04-4BF4-B3EB-DE7DE9C34752}" sibTransId="{50A516A5-FAA5-420E-8379-B5D4A89416FE}"/>
    <dgm:cxn modelId="{60412596-7BE8-4F62-8FD7-D8D0755C0C07}" type="presOf" srcId="{61DFEEAB-AD32-45EE-8DD6-962F9C45D40B}" destId="{715A7C70-9A77-4F8B-808C-867135AC12FA}" srcOrd="0" destOrd="0" presId="urn:microsoft.com/office/officeart/2005/8/layout/chevron2"/>
    <dgm:cxn modelId="{897B67A3-4BE7-4262-B0BB-7E305C95D90B}" type="presOf" srcId="{6A862C84-7AEB-43AA-93A6-AD19C42DD9CD}" destId="{8CF0A88F-F9E6-4F94-BD32-09E846D4B237}" srcOrd="0" destOrd="0" presId="urn:microsoft.com/office/officeart/2005/8/layout/chevron2"/>
    <dgm:cxn modelId="{09F71572-9623-4582-AF49-C4787386CC63}" type="presOf" srcId="{866D0D5D-E4C9-4E55-8435-9D0BBC0646B7}" destId="{2A2EEB77-1B47-416A-B1AA-3E09E5188D0F}" srcOrd="0" destOrd="0" presId="urn:microsoft.com/office/officeart/2005/8/layout/chevron2"/>
    <dgm:cxn modelId="{E154C13E-0E42-4744-B83C-336B75D55A39}" type="presParOf" srcId="{2A2EEB77-1B47-416A-B1AA-3E09E5188D0F}" destId="{5FDEB4C9-7756-43C1-A43F-D9D7BD791ABF}" srcOrd="0" destOrd="0" presId="urn:microsoft.com/office/officeart/2005/8/layout/chevron2"/>
    <dgm:cxn modelId="{61F17858-7D1A-489C-95D5-DA44E852C8A6}" type="presParOf" srcId="{5FDEB4C9-7756-43C1-A43F-D9D7BD791ABF}" destId="{63525CD3-F646-4E60-92FF-8F90E78ACDE2}" srcOrd="0" destOrd="0" presId="urn:microsoft.com/office/officeart/2005/8/layout/chevron2"/>
    <dgm:cxn modelId="{9994E3BB-C383-46DA-BEC1-82F5817B9A20}" type="presParOf" srcId="{5FDEB4C9-7756-43C1-A43F-D9D7BD791ABF}" destId="{8CF0A88F-F9E6-4F94-BD32-09E846D4B237}" srcOrd="1" destOrd="0" presId="urn:microsoft.com/office/officeart/2005/8/layout/chevron2"/>
    <dgm:cxn modelId="{42A747B7-D3BA-478C-A527-171F08286FCD}" type="presParOf" srcId="{2A2EEB77-1B47-416A-B1AA-3E09E5188D0F}" destId="{C1B406EE-FEB2-450C-B2DD-61625541EC7F}" srcOrd="1" destOrd="0" presId="urn:microsoft.com/office/officeart/2005/8/layout/chevron2"/>
    <dgm:cxn modelId="{62A5DA33-14A6-44B1-B25E-7048A8A5D37D}" type="presParOf" srcId="{2A2EEB77-1B47-416A-B1AA-3E09E5188D0F}" destId="{797EC77F-4D3B-4CB2-9AB6-E93CB2089B0C}" srcOrd="2" destOrd="0" presId="urn:microsoft.com/office/officeart/2005/8/layout/chevron2"/>
    <dgm:cxn modelId="{1BF409E9-9D61-400C-A406-DB3276B1E3FC}" type="presParOf" srcId="{797EC77F-4D3B-4CB2-9AB6-E93CB2089B0C}" destId="{9014BD44-CB26-4778-AD1E-EEC9A840BCD0}" srcOrd="0" destOrd="0" presId="urn:microsoft.com/office/officeart/2005/8/layout/chevron2"/>
    <dgm:cxn modelId="{DB0A17E7-F978-46CA-90F0-FE05F7298299}" type="presParOf" srcId="{797EC77F-4D3B-4CB2-9AB6-E93CB2089B0C}" destId="{85E92C6B-E709-40FC-B4CD-41D8C37F7BD4}" srcOrd="1" destOrd="0" presId="urn:microsoft.com/office/officeart/2005/8/layout/chevron2"/>
    <dgm:cxn modelId="{FC7111F7-4851-46D2-A0D8-F939CB267898}" type="presParOf" srcId="{2A2EEB77-1B47-416A-B1AA-3E09E5188D0F}" destId="{0E0DBE48-0E54-4C9F-A7DA-804F318C914B}" srcOrd="3" destOrd="0" presId="urn:microsoft.com/office/officeart/2005/8/layout/chevron2"/>
    <dgm:cxn modelId="{65501AEB-20B0-4452-AE65-E3864FB785AB}" type="presParOf" srcId="{2A2EEB77-1B47-416A-B1AA-3E09E5188D0F}" destId="{4030C779-0886-402D-B647-4065CEFBD548}" srcOrd="4" destOrd="0" presId="urn:microsoft.com/office/officeart/2005/8/layout/chevron2"/>
    <dgm:cxn modelId="{CA0BBFDA-BF8B-4105-927B-0655EC1F8E79}" type="presParOf" srcId="{4030C779-0886-402D-B647-4065CEFBD548}" destId="{C0C6BEA0-1B9C-4F95-8CF6-00EA6CE11B50}" srcOrd="0" destOrd="0" presId="urn:microsoft.com/office/officeart/2005/8/layout/chevron2"/>
    <dgm:cxn modelId="{5BAEA23A-8A0F-40EB-963F-E201D35E6F63}" type="presParOf" srcId="{4030C779-0886-402D-B647-4065CEFBD548}" destId="{715A7C70-9A77-4F8B-808C-867135AC12FA}" srcOrd="1" destOrd="0" presId="urn:microsoft.com/office/officeart/2005/8/layout/chevron2"/>
    <dgm:cxn modelId="{E9D3D571-AE2F-4B9A-A2AC-A10E01BE4D44}" type="presParOf" srcId="{2A2EEB77-1B47-416A-B1AA-3E09E5188D0F}" destId="{417A4589-E131-443E-BAF3-4BE79F801734}" srcOrd="5" destOrd="0" presId="urn:microsoft.com/office/officeart/2005/8/layout/chevron2"/>
    <dgm:cxn modelId="{FB764B8C-0FCA-404D-9935-D3FF64029785}" type="presParOf" srcId="{2A2EEB77-1B47-416A-B1AA-3E09E5188D0F}" destId="{08CE2A2B-8A74-464B-9DF8-A06AA27C4ED5}" srcOrd="6" destOrd="0" presId="urn:microsoft.com/office/officeart/2005/8/layout/chevron2"/>
    <dgm:cxn modelId="{3D80A75F-121E-4137-9CF4-D06C4143A9EA}" type="presParOf" srcId="{08CE2A2B-8A74-464B-9DF8-A06AA27C4ED5}" destId="{4277DDA0-9837-4556-9C46-75DDCA7BD897}" srcOrd="0" destOrd="0" presId="urn:microsoft.com/office/officeart/2005/8/layout/chevron2"/>
    <dgm:cxn modelId="{6CA16329-6157-4A46-BDFA-0EAA555D77E9}" type="presParOf" srcId="{08CE2A2B-8A74-464B-9DF8-A06AA27C4ED5}" destId="{5809232B-4D18-4043-86F5-651753FDF345}" srcOrd="1" destOrd="0" presId="urn:microsoft.com/office/officeart/2005/8/layout/chevron2"/>
    <dgm:cxn modelId="{2086A923-4C45-42DC-95EB-8ED9F3D980BC}" type="presParOf" srcId="{2A2EEB77-1B47-416A-B1AA-3E09E5188D0F}" destId="{7E79B901-B0AD-4792-92CD-6B9F120C1A96}" srcOrd="7" destOrd="0" presId="urn:microsoft.com/office/officeart/2005/8/layout/chevron2"/>
    <dgm:cxn modelId="{21966EE4-E732-47D2-94CD-585B550B7AED}" type="presParOf" srcId="{2A2EEB77-1B47-416A-B1AA-3E09E5188D0F}" destId="{452F0A53-0C59-4C96-879B-EB663C7FF3E2}" srcOrd="8" destOrd="0" presId="urn:microsoft.com/office/officeart/2005/8/layout/chevron2"/>
    <dgm:cxn modelId="{91AB72FF-8FE6-41D1-9AB4-267C940B3B86}" type="presParOf" srcId="{452F0A53-0C59-4C96-879B-EB663C7FF3E2}" destId="{4F9BEBFF-A3E5-45D4-87B6-924403EC3447}" srcOrd="0" destOrd="0" presId="urn:microsoft.com/office/officeart/2005/8/layout/chevron2"/>
    <dgm:cxn modelId="{7203E82E-AC58-4769-B2BB-60FC2C3343C5}" type="presParOf" srcId="{452F0A53-0C59-4C96-879B-EB663C7FF3E2}" destId="{F64BB1D5-3D3B-4D1E-98FB-10CD1ED89B4B}"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44DFC89-5383-4AD6-9C5F-C968CBD3C9D0}" type="doc">
      <dgm:prSet loTypeId="urn:microsoft.com/office/officeart/2005/8/layout/hierarchy1" loCatId="hierarchy" qsTypeId="urn:microsoft.com/office/officeart/2005/8/quickstyle/simple2" qsCatId="simple" csTypeId="urn:microsoft.com/office/officeart/2005/8/colors/accent1_2" csCatId="accent1"/>
      <dgm:spPr/>
      <dgm:t>
        <a:bodyPr/>
        <a:lstStyle/>
        <a:p>
          <a:endParaRPr lang="en-US"/>
        </a:p>
      </dgm:t>
    </dgm:pt>
    <dgm:pt modelId="{CDD4191B-4331-4653-B593-C5CD54884D1D}">
      <dgm:prSet/>
      <dgm:spPr/>
      <dgm:t>
        <a:bodyPr/>
        <a:lstStyle/>
        <a:p>
          <a:r>
            <a:rPr lang="en-US"/>
            <a:t>Đạo đức kinh doanh: liên quan đến những nguyên tắc và quy định chỉ đạo những quyết định của doanh nhân và tổ chức</a:t>
          </a:r>
        </a:p>
      </dgm:t>
    </dgm:pt>
    <dgm:pt modelId="{9865DED3-DE12-464C-8161-6C8F40252CC7}" type="parTrans" cxnId="{2DE14247-F03D-4623-AD4C-79235B400E63}">
      <dgm:prSet/>
      <dgm:spPr/>
      <dgm:t>
        <a:bodyPr/>
        <a:lstStyle/>
        <a:p>
          <a:endParaRPr lang="en-US"/>
        </a:p>
      </dgm:t>
    </dgm:pt>
    <dgm:pt modelId="{9B11E5CD-BA1B-4762-AD0C-E8A65241F12A}" type="sibTrans" cxnId="{2DE14247-F03D-4623-AD4C-79235B400E63}">
      <dgm:prSet/>
      <dgm:spPr/>
      <dgm:t>
        <a:bodyPr/>
        <a:lstStyle/>
        <a:p>
          <a:endParaRPr lang="en-US"/>
        </a:p>
      </dgm:t>
    </dgm:pt>
    <dgm:pt modelId="{A51F1D9D-FCEB-4637-AF0F-D651E14F22B6}">
      <dgm:prSet/>
      <dgm:spPr/>
      <dgm:t>
        <a:bodyPr/>
        <a:lstStyle/>
        <a:p>
          <a:r>
            <a:rPr lang="en-US"/>
            <a:t>Trách nhiệm xã hội: quan tâm đến hậu quả của những quyết định của doanh nhân và tổ chức đến xã hội</a:t>
          </a:r>
        </a:p>
      </dgm:t>
    </dgm:pt>
    <dgm:pt modelId="{F7E108E3-D788-49B9-A7A8-843DF11BE15B}" type="parTrans" cxnId="{970B4B8D-7937-49DA-9AE7-73739168E192}">
      <dgm:prSet/>
      <dgm:spPr/>
      <dgm:t>
        <a:bodyPr/>
        <a:lstStyle/>
        <a:p>
          <a:endParaRPr lang="en-US"/>
        </a:p>
      </dgm:t>
    </dgm:pt>
    <dgm:pt modelId="{C703CB64-6C94-436F-82DF-61D403742A05}" type="sibTrans" cxnId="{970B4B8D-7937-49DA-9AE7-73739168E192}">
      <dgm:prSet/>
      <dgm:spPr/>
      <dgm:t>
        <a:bodyPr/>
        <a:lstStyle/>
        <a:p>
          <a:endParaRPr lang="en-US"/>
        </a:p>
      </dgm:t>
    </dgm:pt>
    <dgm:pt modelId="{B106ACDF-30BA-41F9-9C85-F8AD13BC70C8}" type="pres">
      <dgm:prSet presAssocID="{044DFC89-5383-4AD6-9C5F-C968CBD3C9D0}" presName="hierChild1" presStyleCnt="0">
        <dgm:presLayoutVars>
          <dgm:chPref val="1"/>
          <dgm:dir/>
          <dgm:animOne val="branch"/>
          <dgm:animLvl val="lvl"/>
          <dgm:resizeHandles/>
        </dgm:presLayoutVars>
      </dgm:prSet>
      <dgm:spPr/>
      <dgm:t>
        <a:bodyPr/>
        <a:lstStyle/>
        <a:p>
          <a:endParaRPr lang="en-US"/>
        </a:p>
      </dgm:t>
    </dgm:pt>
    <dgm:pt modelId="{832ED470-480A-4187-A1A1-65B13EEBF60F}" type="pres">
      <dgm:prSet presAssocID="{CDD4191B-4331-4653-B593-C5CD54884D1D}" presName="hierRoot1" presStyleCnt="0"/>
      <dgm:spPr/>
    </dgm:pt>
    <dgm:pt modelId="{9B99D77F-FDBA-4C8D-A5C6-CDA4198C88AE}" type="pres">
      <dgm:prSet presAssocID="{CDD4191B-4331-4653-B593-C5CD54884D1D}" presName="composite" presStyleCnt="0"/>
      <dgm:spPr/>
    </dgm:pt>
    <dgm:pt modelId="{08B88865-B3EE-471A-9273-EF0852878344}" type="pres">
      <dgm:prSet presAssocID="{CDD4191B-4331-4653-B593-C5CD54884D1D}" presName="background" presStyleLbl="node0" presStyleIdx="0" presStyleCnt="2"/>
      <dgm:spPr/>
    </dgm:pt>
    <dgm:pt modelId="{7DFA802C-3890-4DAD-9AE0-D7F79909E546}" type="pres">
      <dgm:prSet presAssocID="{CDD4191B-4331-4653-B593-C5CD54884D1D}" presName="text" presStyleLbl="fgAcc0" presStyleIdx="0" presStyleCnt="2">
        <dgm:presLayoutVars>
          <dgm:chPref val="3"/>
        </dgm:presLayoutVars>
      </dgm:prSet>
      <dgm:spPr/>
      <dgm:t>
        <a:bodyPr/>
        <a:lstStyle/>
        <a:p>
          <a:endParaRPr lang="en-US"/>
        </a:p>
      </dgm:t>
    </dgm:pt>
    <dgm:pt modelId="{CA835DBD-0173-4CB7-AA44-D06556C384C8}" type="pres">
      <dgm:prSet presAssocID="{CDD4191B-4331-4653-B593-C5CD54884D1D}" presName="hierChild2" presStyleCnt="0"/>
      <dgm:spPr/>
    </dgm:pt>
    <dgm:pt modelId="{AC9B94C0-B0FB-47A6-B349-40282350232B}" type="pres">
      <dgm:prSet presAssocID="{A51F1D9D-FCEB-4637-AF0F-D651E14F22B6}" presName="hierRoot1" presStyleCnt="0"/>
      <dgm:spPr/>
    </dgm:pt>
    <dgm:pt modelId="{3F7C0B19-0318-439C-BF59-84B93036655E}" type="pres">
      <dgm:prSet presAssocID="{A51F1D9D-FCEB-4637-AF0F-D651E14F22B6}" presName="composite" presStyleCnt="0"/>
      <dgm:spPr/>
    </dgm:pt>
    <dgm:pt modelId="{DF7832BD-EFBE-426A-8CFB-A3BCDB98F075}" type="pres">
      <dgm:prSet presAssocID="{A51F1D9D-FCEB-4637-AF0F-D651E14F22B6}" presName="background" presStyleLbl="node0" presStyleIdx="1" presStyleCnt="2"/>
      <dgm:spPr/>
    </dgm:pt>
    <dgm:pt modelId="{3668F1E8-B363-4C9F-94ED-C44EC858E69C}" type="pres">
      <dgm:prSet presAssocID="{A51F1D9D-FCEB-4637-AF0F-D651E14F22B6}" presName="text" presStyleLbl="fgAcc0" presStyleIdx="1" presStyleCnt="2">
        <dgm:presLayoutVars>
          <dgm:chPref val="3"/>
        </dgm:presLayoutVars>
      </dgm:prSet>
      <dgm:spPr/>
      <dgm:t>
        <a:bodyPr/>
        <a:lstStyle/>
        <a:p>
          <a:endParaRPr lang="en-US"/>
        </a:p>
      </dgm:t>
    </dgm:pt>
    <dgm:pt modelId="{3CD24C40-BBD9-4C73-A3CB-12FB6863A9B3}" type="pres">
      <dgm:prSet presAssocID="{A51F1D9D-FCEB-4637-AF0F-D651E14F22B6}" presName="hierChild2" presStyleCnt="0"/>
      <dgm:spPr/>
    </dgm:pt>
  </dgm:ptLst>
  <dgm:cxnLst>
    <dgm:cxn modelId="{2DE14247-F03D-4623-AD4C-79235B400E63}" srcId="{044DFC89-5383-4AD6-9C5F-C968CBD3C9D0}" destId="{CDD4191B-4331-4653-B593-C5CD54884D1D}" srcOrd="0" destOrd="0" parTransId="{9865DED3-DE12-464C-8161-6C8F40252CC7}" sibTransId="{9B11E5CD-BA1B-4762-AD0C-E8A65241F12A}"/>
    <dgm:cxn modelId="{6E7F36D1-EA6A-4775-A8F4-0E3AF5DDEBE8}" type="presOf" srcId="{044DFC89-5383-4AD6-9C5F-C968CBD3C9D0}" destId="{B106ACDF-30BA-41F9-9C85-F8AD13BC70C8}" srcOrd="0" destOrd="0" presId="urn:microsoft.com/office/officeart/2005/8/layout/hierarchy1"/>
    <dgm:cxn modelId="{970B4B8D-7937-49DA-9AE7-73739168E192}" srcId="{044DFC89-5383-4AD6-9C5F-C968CBD3C9D0}" destId="{A51F1D9D-FCEB-4637-AF0F-D651E14F22B6}" srcOrd="1" destOrd="0" parTransId="{F7E108E3-D788-49B9-A7A8-843DF11BE15B}" sibTransId="{C703CB64-6C94-436F-82DF-61D403742A05}"/>
    <dgm:cxn modelId="{47C8167C-D7C0-4CA3-806E-1E1202F05306}" type="presOf" srcId="{CDD4191B-4331-4653-B593-C5CD54884D1D}" destId="{7DFA802C-3890-4DAD-9AE0-D7F79909E546}" srcOrd="0" destOrd="0" presId="urn:microsoft.com/office/officeart/2005/8/layout/hierarchy1"/>
    <dgm:cxn modelId="{6597E9F1-7227-482B-ADFD-DA3D3D7B0F69}" type="presOf" srcId="{A51F1D9D-FCEB-4637-AF0F-D651E14F22B6}" destId="{3668F1E8-B363-4C9F-94ED-C44EC858E69C}" srcOrd="0" destOrd="0" presId="urn:microsoft.com/office/officeart/2005/8/layout/hierarchy1"/>
    <dgm:cxn modelId="{59277C72-80F1-4000-BD5D-A12F5037D6F9}" type="presParOf" srcId="{B106ACDF-30BA-41F9-9C85-F8AD13BC70C8}" destId="{832ED470-480A-4187-A1A1-65B13EEBF60F}" srcOrd="0" destOrd="0" presId="urn:microsoft.com/office/officeart/2005/8/layout/hierarchy1"/>
    <dgm:cxn modelId="{A1D6B9A4-F644-4668-BD30-93C3B04808DF}" type="presParOf" srcId="{832ED470-480A-4187-A1A1-65B13EEBF60F}" destId="{9B99D77F-FDBA-4C8D-A5C6-CDA4198C88AE}" srcOrd="0" destOrd="0" presId="urn:microsoft.com/office/officeart/2005/8/layout/hierarchy1"/>
    <dgm:cxn modelId="{2CDA2D1E-42BF-4E7A-A98A-38EDD3954FE1}" type="presParOf" srcId="{9B99D77F-FDBA-4C8D-A5C6-CDA4198C88AE}" destId="{08B88865-B3EE-471A-9273-EF0852878344}" srcOrd="0" destOrd="0" presId="urn:microsoft.com/office/officeart/2005/8/layout/hierarchy1"/>
    <dgm:cxn modelId="{DB3CDB6C-9454-4C6C-A9C5-9EFA39609A30}" type="presParOf" srcId="{9B99D77F-FDBA-4C8D-A5C6-CDA4198C88AE}" destId="{7DFA802C-3890-4DAD-9AE0-D7F79909E546}" srcOrd="1" destOrd="0" presId="urn:microsoft.com/office/officeart/2005/8/layout/hierarchy1"/>
    <dgm:cxn modelId="{843723F4-F175-4D36-9C09-41396C9859C1}" type="presParOf" srcId="{832ED470-480A-4187-A1A1-65B13EEBF60F}" destId="{CA835DBD-0173-4CB7-AA44-D06556C384C8}" srcOrd="1" destOrd="0" presId="urn:microsoft.com/office/officeart/2005/8/layout/hierarchy1"/>
    <dgm:cxn modelId="{804DFB2C-8042-4A1B-8F0D-6432B2D47A96}" type="presParOf" srcId="{B106ACDF-30BA-41F9-9C85-F8AD13BC70C8}" destId="{AC9B94C0-B0FB-47A6-B349-40282350232B}" srcOrd="1" destOrd="0" presId="urn:microsoft.com/office/officeart/2005/8/layout/hierarchy1"/>
    <dgm:cxn modelId="{CD0B378F-1707-4D3B-B53A-9A50D6D03B2F}" type="presParOf" srcId="{AC9B94C0-B0FB-47A6-B349-40282350232B}" destId="{3F7C0B19-0318-439C-BF59-84B93036655E}" srcOrd="0" destOrd="0" presId="urn:microsoft.com/office/officeart/2005/8/layout/hierarchy1"/>
    <dgm:cxn modelId="{CA055458-EB09-4049-96F0-D97114954BD2}" type="presParOf" srcId="{3F7C0B19-0318-439C-BF59-84B93036655E}" destId="{DF7832BD-EFBE-426A-8CFB-A3BCDB98F075}" srcOrd="0" destOrd="0" presId="urn:microsoft.com/office/officeart/2005/8/layout/hierarchy1"/>
    <dgm:cxn modelId="{EDADC156-8F9F-476D-BB13-CF758C037DCF}" type="presParOf" srcId="{3F7C0B19-0318-439C-BF59-84B93036655E}" destId="{3668F1E8-B363-4C9F-94ED-C44EC858E69C}" srcOrd="1" destOrd="0" presId="urn:microsoft.com/office/officeart/2005/8/layout/hierarchy1"/>
    <dgm:cxn modelId="{991729EA-D6BF-483B-AFA4-1487237F4C60}" type="presParOf" srcId="{AC9B94C0-B0FB-47A6-B349-40282350232B}" destId="{3CD24C40-BBD9-4C73-A3CB-12FB6863A9B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9F8A404-7587-4FCB-B3BF-855D9EB64F4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85462F1-3AF6-4089-94FD-CA5C03C01BF9}">
      <dgm:prSet/>
      <dgm:spPr>
        <a:solidFill>
          <a:schemeClr val="accent1">
            <a:lumMod val="40000"/>
            <a:lumOff val="60000"/>
          </a:schemeClr>
        </a:solidFill>
      </dgm:spPr>
      <dgm:t>
        <a:bodyPr/>
        <a:lstStyle/>
        <a:p>
          <a:r>
            <a:rPr lang="vi-VN" b="0" i="0">
              <a:solidFill>
                <a:schemeClr val="tx1"/>
              </a:solidFill>
            </a:rPr>
            <a:t>Theo Viện sốt rét và ký sinh trùng Quy Nhơn, trong mục Thuốc và Hóa chất, cho biết 1 kg salbutamol có thể pha vào 1 tấn thức ăn gia súc.</a:t>
          </a:r>
          <a:endParaRPr lang="en-US">
            <a:solidFill>
              <a:schemeClr val="tx1"/>
            </a:solidFill>
          </a:endParaRPr>
        </a:p>
      </dgm:t>
    </dgm:pt>
    <dgm:pt modelId="{1269CD49-66A8-4D09-8426-86C4555F64D5}" type="parTrans" cxnId="{E275E22F-0590-4659-A0CB-11BD37000068}">
      <dgm:prSet/>
      <dgm:spPr/>
      <dgm:t>
        <a:bodyPr/>
        <a:lstStyle/>
        <a:p>
          <a:endParaRPr lang="en-US"/>
        </a:p>
      </dgm:t>
    </dgm:pt>
    <dgm:pt modelId="{E03FE9BD-C5E4-489E-91BC-592CDEB53EE9}" type="sibTrans" cxnId="{E275E22F-0590-4659-A0CB-11BD37000068}">
      <dgm:prSet/>
      <dgm:spPr/>
      <dgm:t>
        <a:bodyPr/>
        <a:lstStyle/>
        <a:p>
          <a:endParaRPr lang="en-US"/>
        </a:p>
      </dgm:t>
    </dgm:pt>
    <dgm:pt modelId="{B2AE2DBC-953D-4E38-B84D-CF540A4507F3}">
      <dgm:prSet/>
      <dgm:spPr>
        <a:solidFill>
          <a:schemeClr val="accent1">
            <a:lumMod val="40000"/>
            <a:lumOff val="60000"/>
          </a:schemeClr>
        </a:solidFill>
      </dgm:spPr>
      <dgm:t>
        <a:bodyPr/>
        <a:lstStyle/>
        <a:p>
          <a:r>
            <a:rPr lang="vi-VN" b="0" i="0" dirty="0">
              <a:solidFill>
                <a:schemeClr val="tx1"/>
              </a:solidFill>
            </a:rPr>
            <a:t>Vì một con heo tăng trọng 2 kg mỗi ngày, nên có thể ăn 6 kg thức ăn (tỷ lệ tăng trọng = 1:3), nghĩa là ăn phải 6g (=6.000mg) salbutamol hay clenbuterol.</a:t>
          </a:r>
          <a:endParaRPr lang="en-US" dirty="0">
            <a:solidFill>
              <a:schemeClr val="tx1"/>
            </a:solidFill>
          </a:endParaRPr>
        </a:p>
      </dgm:t>
    </dgm:pt>
    <dgm:pt modelId="{D9C8AEF9-C91C-4BD3-A038-FA872A067E23}" type="parTrans" cxnId="{56E26F6A-0D72-43B8-AB72-56E9AD5DEF12}">
      <dgm:prSet/>
      <dgm:spPr/>
      <dgm:t>
        <a:bodyPr/>
        <a:lstStyle/>
        <a:p>
          <a:endParaRPr lang="en-US"/>
        </a:p>
      </dgm:t>
    </dgm:pt>
    <dgm:pt modelId="{E1A4F829-47AC-4145-BC46-04F37F9921AD}" type="sibTrans" cxnId="{56E26F6A-0D72-43B8-AB72-56E9AD5DEF12}">
      <dgm:prSet/>
      <dgm:spPr/>
      <dgm:t>
        <a:bodyPr/>
        <a:lstStyle/>
        <a:p>
          <a:endParaRPr lang="en-US"/>
        </a:p>
      </dgm:t>
    </dgm:pt>
    <dgm:pt modelId="{3DFCCE61-8719-4339-8156-5F2263095A3E}">
      <dgm:prSet/>
      <dgm:spPr>
        <a:solidFill>
          <a:schemeClr val="accent1">
            <a:lumMod val="40000"/>
            <a:lumOff val="60000"/>
          </a:schemeClr>
        </a:solidFill>
      </dgm:spPr>
      <dgm:t>
        <a:bodyPr/>
        <a:lstStyle/>
        <a:p>
          <a:r>
            <a:rPr lang="vi-VN" b="0" i="0">
              <a:solidFill>
                <a:schemeClr val="tx1"/>
              </a:solidFill>
            </a:rPr>
            <a:t>Liều điều trị cho một người (khoảng 50-60 kg) không thể vượt quá 200 mcg = 0,2 mg, nên lượng chất trên cho phép trong con heo nặng khoảng 100kg là: 2*0,2 = 0,4 mg.</a:t>
          </a:r>
          <a:endParaRPr lang="en-US">
            <a:solidFill>
              <a:schemeClr val="tx1"/>
            </a:solidFill>
          </a:endParaRPr>
        </a:p>
      </dgm:t>
    </dgm:pt>
    <dgm:pt modelId="{C737E4B5-9190-4FBC-B913-63670A73CD17}" type="parTrans" cxnId="{D9B470AF-B73A-428C-BB0D-13EC957361AC}">
      <dgm:prSet/>
      <dgm:spPr/>
      <dgm:t>
        <a:bodyPr/>
        <a:lstStyle/>
        <a:p>
          <a:endParaRPr lang="en-US"/>
        </a:p>
      </dgm:t>
    </dgm:pt>
    <dgm:pt modelId="{DA3724D5-B9BF-4723-A1E4-A1F5770190BB}" type="sibTrans" cxnId="{D9B470AF-B73A-428C-BB0D-13EC957361AC}">
      <dgm:prSet/>
      <dgm:spPr/>
      <dgm:t>
        <a:bodyPr/>
        <a:lstStyle/>
        <a:p>
          <a:endParaRPr lang="en-US"/>
        </a:p>
      </dgm:t>
    </dgm:pt>
    <dgm:pt modelId="{3DB36B1A-CEA8-454F-A622-322C42FF77C4}">
      <dgm:prSet/>
      <dgm:spPr>
        <a:solidFill>
          <a:schemeClr val="accent1">
            <a:lumMod val="40000"/>
            <a:lumOff val="60000"/>
          </a:schemeClr>
        </a:solidFill>
      </dgm:spPr>
      <dgm:t>
        <a:bodyPr/>
        <a:lstStyle/>
        <a:p>
          <a:r>
            <a:rPr lang="vi-VN" b="0" i="0">
              <a:solidFill>
                <a:schemeClr val="tx1"/>
              </a:solidFill>
            </a:rPr>
            <a:t>Vì vậy lượng salbutamol (hay clenbuterol) mà lợn ăn vào một ngày cao hơn lượng cho phép là: 6000mg/0,4 = 15.000 lần.</a:t>
          </a:r>
          <a:endParaRPr lang="en-US">
            <a:solidFill>
              <a:schemeClr val="tx1"/>
            </a:solidFill>
          </a:endParaRPr>
        </a:p>
      </dgm:t>
    </dgm:pt>
    <dgm:pt modelId="{5AE92313-FCCA-4B8D-A68F-B7808AF8AB9D}" type="parTrans" cxnId="{A07CB61B-A6CB-4B93-A574-AD19ABC7FBFA}">
      <dgm:prSet/>
      <dgm:spPr/>
      <dgm:t>
        <a:bodyPr/>
        <a:lstStyle/>
        <a:p>
          <a:endParaRPr lang="en-US"/>
        </a:p>
      </dgm:t>
    </dgm:pt>
    <dgm:pt modelId="{9FD4F51F-5696-4B01-A7E8-253A140BB5EF}" type="sibTrans" cxnId="{A07CB61B-A6CB-4B93-A574-AD19ABC7FBFA}">
      <dgm:prSet/>
      <dgm:spPr/>
      <dgm:t>
        <a:bodyPr/>
        <a:lstStyle/>
        <a:p>
          <a:endParaRPr lang="en-US"/>
        </a:p>
      </dgm:t>
    </dgm:pt>
    <dgm:pt modelId="{F46881F6-7F69-4194-BA22-9BD785B7199A}">
      <dgm:prSet/>
      <dgm:spPr>
        <a:solidFill>
          <a:schemeClr val="accent1">
            <a:lumMod val="40000"/>
            <a:lumOff val="60000"/>
          </a:schemeClr>
        </a:solidFill>
      </dgm:spPr>
      <dgm:t>
        <a:bodyPr/>
        <a:lstStyle/>
        <a:p>
          <a:r>
            <a:rPr lang="vi-VN" b="0" i="0">
              <a:solidFill>
                <a:schemeClr val="tx1"/>
              </a:solidFill>
            </a:rPr>
            <a:t>Nếu heo được vỗ nạc trong 13 ngày (trước 15 ngày phải bán), thì dư lượng salbutamol (hay clenbuterol) cao so với lượng cho phép là: 15.000 * 13 = 195.000 lần. Quá khủng khiếp!</a:t>
          </a:r>
          <a:endParaRPr lang="en-US">
            <a:solidFill>
              <a:schemeClr val="tx1"/>
            </a:solidFill>
          </a:endParaRPr>
        </a:p>
      </dgm:t>
    </dgm:pt>
    <dgm:pt modelId="{4DC76998-EF5E-4A9A-8A45-14259C3F98B7}" type="parTrans" cxnId="{CA4BA2D2-B410-4DE9-8453-4249FBACF11D}">
      <dgm:prSet/>
      <dgm:spPr/>
      <dgm:t>
        <a:bodyPr/>
        <a:lstStyle/>
        <a:p>
          <a:endParaRPr lang="en-US"/>
        </a:p>
      </dgm:t>
    </dgm:pt>
    <dgm:pt modelId="{03CD3AB1-A8A6-4A05-B23A-A292CD18ABE8}" type="sibTrans" cxnId="{CA4BA2D2-B410-4DE9-8453-4249FBACF11D}">
      <dgm:prSet/>
      <dgm:spPr/>
      <dgm:t>
        <a:bodyPr/>
        <a:lstStyle/>
        <a:p>
          <a:endParaRPr lang="en-US"/>
        </a:p>
      </dgm:t>
    </dgm:pt>
    <dgm:pt modelId="{E603132C-C588-4EC0-8F39-AC11F7963D0B}" type="pres">
      <dgm:prSet presAssocID="{B9F8A404-7587-4FCB-B3BF-855D9EB64F4A}" presName="linear" presStyleCnt="0">
        <dgm:presLayoutVars>
          <dgm:animLvl val="lvl"/>
          <dgm:resizeHandles val="exact"/>
        </dgm:presLayoutVars>
      </dgm:prSet>
      <dgm:spPr/>
      <dgm:t>
        <a:bodyPr/>
        <a:lstStyle/>
        <a:p>
          <a:endParaRPr lang="en-US"/>
        </a:p>
      </dgm:t>
    </dgm:pt>
    <dgm:pt modelId="{44F7C1AE-C45D-4355-917B-A0CDB8685761}" type="pres">
      <dgm:prSet presAssocID="{A85462F1-3AF6-4089-94FD-CA5C03C01BF9}" presName="parentText" presStyleLbl="node1" presStyleIdx="0" presStyleCnt="5" custScaleY="105739">
        <dgm:presLayoutVars>
          <dgm:chMax val="0"/>
          <dgm:bulletEnabled val="1"/>
        </dgm:presLayoutVars>
      </dgm:prSet>
      <dgm:spPr/>
      <dgm:t>
        <a:bodyPr/>
        <a:lstStyle/>
        <a:p>
          <a:endParaRPr lang="en-US"/>
        </a:p>
      </dgm:t>
    </dgm:pt>
    <dgm:pt modelId="{A05B96EB-83D0-4A3F-ADE5-45739C47911C}" type="pres">
      <dgm:prSet presAssocID="{E03FE9BD-C5E4-489E-91BC-592CDEB53EE9}" presName="spacer" presStyleCnt="0"/>
      <dgm:spPr/>
    </dgm:pt>
    <dgm:pt modelId="{15FCA64C-F9A6-483E-A6F2-D9321C5EAB0B}" type="pres">
      <dgm:prSet presAssocID="{B2AE2DBC-953D-4E38-B84D-CF540A4507F3}" presName="parentText" presStyleLbl="node1" presStyleIdx="1" presStyleCnt="5">
        <dgm:presLayoutVars>
          <dgm:chMax val="0"/>
          <dgm:bulletEnabled val="1"/>
        </dgm:presLayoutVars>
      </dgm:prSet>
      <dgm:spPr/>
      <dgm:t>
        <a:bodyPr/>
        <a:lstStyle/>
        <a:p>
          <a:endParaRPr lang="en-US"/>
        </a:p>
      </dgm:t>
    </dgm:pt>
    <dgm:pt modelId="{B58E223C-7DDD-4D22-9BEE-B71FC5D2F0EE}" type="pres">
      <dgm:prSet presAssocID="{E1A4F829-47AC-4145-BC46-04F37F9921AD}" presName="spacer" presStyleCnt="0"/>
      <dgm:spPr/>
    </dgm:pt>
    <dgm:pt modelId="{C63F4D2D-2135-4095-8E52-DC0ECC87AD9E}" type="pres">
      <dgm:prSet presAssocID="{3DFCCE61-8719-4339-8156-5F2263095A3E}" presName="parentText" presStyleLbl="node1" presStyleIdx="2" presStyleCnt="5" custLinFactNeighborX="-76" custLinFactNeighborY="46014">
        <dgm:presLayoutVars>
          <dgm:chMax val="0"/>
          <dgm:bulletEnabled val="1"/>
        </dgm:presLayoutVars>
      </dgm:prSet>
      <dgm:spPr/>
      <dgm:t>
        <a:bodyPr/>
        <a:lstStyle/>
        <a:p>
          <a:endParaRPr lang="en-US"/>
        </a:p>
      </dgm:t>
    </dgm:pt>
    <dgm:pt modelId="{8A02EA4B-4E5C-4DAE-B6C7-BDD9C20E03B6}" type="pres">
      <dgm:prSet presAssocID="{DA3724D5-B9BF-4723-A1E4-A1F5770190BB}" presName="spacer" presStyleCnt="0"/>
      <dgm:spPr/>
    </dgm:pt>
    <dgm:pt modelId="{C71A0FB0-3193-4409-A559-8ADC92BEA8BF}" type="pres">
      <dgm:prSet presAssocID="{3DB36B1A-CEA8-454F-A622-322C42FF77C4}" presName="parentText" presStyleLbl="node1" presStyleIdx="3" presStyleCnt="5" custLinFactNeighborX="-76" custLinFactNeighborY="23007">
        <dgm:presLayoutVars>
          <dgm:chMax val="0"/>
          <dgm:bulletEnabled val="1"/>
        </dgm:presLayoutVars>
      </dgm:prSet>
      <dgm:spPr/>
      <dgm:t>
        <a:bodyPr/>
        <a:lstStyle/>
        <a:p>
          <a:endParaRPr lang="en-US"/>
        </a:p>
      </dgm:t>
    </dgm:pt>
    <dgm:pt modelId="{63EAA58C-9A5B-4CA8-AB3E-65F9D11DCED4}" type="pres">
      <dgm:prSet presAssocID="{9FD4F51F-5696-4B01-A7E8-253A140BB5EF}" presName="spacer" presStyleCnt="0"/>
      <dgm:spPr/>
    </dgm:pt>
    <dgm:pt modelId="{9A1622B5-1961-4848-8E57-D48104E3BB4D}" type="pres">
      <dgm:prSet presAssocID="{F46881F6-7F69-4194-BA22-9BD785B7199A}" presName="parentText" presStyleLbl="node1" presStyleIdx="4" presStyleCnt="5">
        <dgm:presLayoutVars>
          <dgm:chMax val="0"/>
          <dgm:bulletEnabled val="1"/>
        </dgm:presLayoutVars>
      </dgm:prSet>
      <dgm:spPr/>
      <dgm:t>
        <a:bodyPr/>
        <a:lstStyle/>
        <a:p>
          <a:endParaRPr lang="en-US"/>
        </a:p>
      </dgm:t>
    </dgm:pt>
  </dgm:ptLst>
  <dgm:cxnLst>
    <dgm:cxn modelId="{B003DACA-966C-4BD3-BDC0-AD8B75CA6423}" type="presOf" srcId="{B9F8A404-7587-4FCB-B3BF-855D9EB64F4A}" destId="{E603132C-C588-4EC0-8F39-AC11F7963D0B}" srcOrd="0" destOrd="0" presId="urn:microsoft.com/office/officeart/2005/8/layout/vList2"/>
    <dgm:cxn modelId="{D9B470AF-B73A-428C-BB0D-13EC957361AC}" srcId="{B9F8A404-7587-4FCB-B3BF-855D9EB64F4A}" destId="{3DFCCE61-8719-4339-8156-5F2263095A3E}" srcOrd="2" destOrd="0" parTransId="{C737E4B5-9190-4FBC-B913-63670A73CD17}" sibTransId="{DA3724D5-B9BF-4723-A1E4-A1F5770190BB}"/>
    <dgm:cxn modelId="{56E26F6A-0D72-43B8-AB72-56E9AD5DEF12}" srcId="{B9F8A404-7587-4FCB-B3BF-855D9EB64F4A}" destId="{B2AE2DBC-953D-4E38-B84D-CF540A4507F3}" srcOrd="1" destOrd="0" parTransId="{D9C8AEF9-C91C-4BD3-A038-FA872A067E23}" sibTransId="{E1A4F829-47AC-4145-BC46-04F37F9921AD}"/>
    <dgm:cxn modelId="{06B5C4F6-EFBF-4626-AA8E-63ECB1A255FD}" type="presOf" srcId="{A85462F1-3AF6-4089-94FD-CA5C03C01BF9}" destId="{44F7C1AE-C45D-4355-917B-A0CDB8685761}" srcOrd="0" destOrd="0" presId="urn:microsoft.com/office/officeart/2005/8/layout/vList2"/>
    <dgm:cxn modelId="{E5F72953-8D46-4B64-B97A-E18070F99B6E}" type="presOf" srcId="{3DFCCE61-8719-4339-8156-5F2263095A3E}" destId="{C63F4D2D-2135-4095-8E52-DC0ECC87AD9E}" srcOrd="0" destOrd="0" presId="urn:microsoft.com/office/officeart/2005/8/layout/vList2"/>
    <dgm:cxn modelId="{E275E22F-0590-4659-A0CB-11BD37000068}" srcId="{B9F8A404-7587-4FCB-B3BF-855D9EB64F4A}" destId="{A85462F1-3AF6-4089-94FD-CA5C03C01BF9}" srcOrd="0" destOrd="0" parTransId="{1269CD49-66A8-4D09-8426-86C4555F64D5}" sibTransId="{E03FE9BD-C5E4-489E-91BC-592CDEB53EE9}"/>
    <dgm:cxn modelId="{6C86C63B-20B5-4B9F-85B5-E0EB3106D48A}" type="presOf" srcId="{F46881F6-7F69-4194-BA22-9BD785B7199A}" destId="{9A1622B5-1961-4848-8E57-D48104E3BB4D}" srcOrd="0" destOrd="0" presId="urn:microsoft.com/office/officeart/2005/8/layout/vList2"/>
    <dgm:cxn modelId="{F8262656-8ED7-4CE2-9BDD-9CE303227E14}" type="presOf" srcId="{3DB36B1A-CEA8-454F-A622-322C42FF77C4}" destId="{C71A0FB0-3193-4409-A559-8ADC92BEA8BF}" srcOrd="0" destOrd="0" presId="urn:microsoft.com/office/officeart/2005/8/layout/vList2"/>
    <dgm:cxn modelId="{CA4BA2D2-B410-4DE9-8453-4249FBACF11D}" srcId="{B9F8A404-7587-4FCB-B3BF-855D9EB64F4A}" destId="{F46881F6-7F69-4194-BA22-9BD785B7199A}" srcOrd="4" destOrd="0" parTransId="{4DC76998-EF5E-4A9A-8A45-14259C3F98B7}" sibTransId="{03CD3AB1-A8A6-4A05-B23A-A292CD18ABE8}"/>
    <dgm:cxn modelId="{F79C2326-18FB-4449-AE33-1D11A390CA84}" type="presOf" srcId="{B2AE2DBC-953D-4E38-B84D-CF540A4507F3}" destId="{15FCA64C-F9A6-483E-A6F2-D9321C5EAB0B}" srcOrd="0" destOrd="0" presId="urn:microsoft.com/office/officeart/2005/8/layout/vList2"/>
    <dgm:cxn modelId="{A07CB61B-A6CB-4B93-A574-AD19ABC7FBFA}" srcId="{B9F8A404-7587-4FCB-B3BF-855D9EB64F4A}" destId="{3DB36B1A-CEA8-454F-A622-322C42FF77C4}" srcOrd="3" destOrd="0" parTransId="{5AE92313-FCCA-4B8D-A68F-B7808AF8AB9D}" sibTransId="{9FD4F51F-5696-4B01-A7E8-253A140BB5EF}"/>
    <dgm:cxn modelId="{1BA09213-76CF-4CED-BAEC-322A7DB461F4}" type="presParOf" srcId="{E603132C-C588-4EC0-8F39-AC11F7963D0B}" destId="{44F7C1AE-C45D-4355-917B-A0CDB8685761}" srcOrd="0" destOrd="0" presId="urn:microsoft.com/office/officeart/2005/8/layout/vList2"/>
    <dgm:cxn modelId="{F730C48F-2A2F-454C-BAB4-B0D40D8FAA8D}" type="presParOf" srcId="{E603132C-C588-4EC0-8F39-AC11F7963D0B}" destId="{A05B96EB-83D0-4A3F-ADE5-45739C47911C}" srcOrd="1" destOrd="0" presId="urn:microsoft.com/office/officeart/2005/8/layout/vList2"/>
    <dgm:cxn modelId="{F707DF0D-E595-4C81-A247-CCFB44EDDAC6}" type="presParOf" srcId="{E603132C-C588-4EC0-8F39-AC11F7963D0B}" destId="{15FCA64C-F9A6-483E-A6F2-D9321C5EAB0B}" srcOrd="2" destOrd="0" presId="urn:microsoft.com/office/officeart/2005/8/layout/vList2"/>
    <dgm:cxn modelId="{F151D2A2-DCB8-470B-9710-44D1AFE32EB5}" type="presParOf" srcId="{E603132C-C588-4EC0-8F39-AC11F7963D0B}" destId="{B58E223C-7DDD-4D22-9BEE-B71FC5D2F0EE}" srcOrd="3" destOrd="0" presId="urn:microsoft.com/office/officeart/2005/8/layout/vList2"/>
    <dgm:cxn modelId="{1EB2291A-A87A-4BA3-A628-315666BF6E50}" type="presParOf" srcId="{E603132C-C588-4EC0-8F39-AC11F7963D0B}" destId="{C63F4D2D-2135-4095-8E52-DC0ECC87AD9E}" srcOrd="4" destOrd="0" presId="urn:microsoft.com/office/officeart/2005/8/layout/vList2"/>
    <dgm:cxn modelId="{75FCF156-9E23-465D-9018-79563E93FCD5}" type="presParOf" srcId="{E603132C-C588-4EC0-8F39-AC11F7963D0B}" destId="{8A02EA4B-4E5C-4DAE-B6C7-BDD9C20E03B6}" srcOrd="5" destOrd="0" presId="urn:microsoft.com/office/officeart/2005/8/layout/vList2"/>
    <dgm:cxn modelId="{A6555229-C3B5-412A-9E66-C98E2E3867E1}" type="presParOf" srcId="{E603132C-C588-4EC0-8F39-AC11F7963D0B}" destId="{C71A0FB0-3193-4409-A559-8ADC92BEA8BF}" srcOrd="6" destOrd="0" presId="urn:microsoft.com/office/officeart/2005/8/layout/vList2"/>
    <dgm:cxn modelId="{ED4563F1-3323-4F68-A336-10FEB653BFA5}" type="presParOf" srcId="{E603132C-C588-4EC0-8F39-AC11F7963D0B}" destId="{63EAA58C-9A5B-4CA8-AB3E-65F9D11DCED4}" srcOrd="7" destOrd="0" presId="urn:microsoft.com/office/officeart/2005/8/layout/vList2"/>
    <dgm:cxn modelId="{1B643A12-181C-4793-801A-6BAE22CA6CD5}" type="presParOf" srcId="{E603132C-C588-4EC0-8F39-AC11F7963D0B}" destId="{9A1622B5-1961-4848-8E57-D48104E3BB4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E79DC08-E4F1-4CED-80B4-D7A16D9DE589}" type="doc">
      <dgm:prSet loTypeId="urn:microsoft.com/office/officeart/2005/8/layout/radial2" loCatId="relationship" qsTypeId="urn:microsoft.com/office/officeart/2005/8/quickstyle/3d3" qsCatId="3D" csTypeId="urn:microsoft.com/office/officeart/2005/8/colors/accent1_2" csCatId="accent1" phldr="1"/>
      <dgm:spPr/>
      <dgm:t>
        <a:bodyPr/>
        <a:lstStyle/>
        <a:p>
          <a:endParaRPr lang="en-US"/>
        </a:p>
      </dgm:t>
    </dgm:pt>
    <dgm:pt modelId="{4638DAB7-A51B-4D30-A2B6-931AD794FF18}">
      <dgm:prSet custT="1"/>
      <dgm:spPr/>
      <dgm:t>
        <a:bodyPr/>
        <a:lstStyle/>
        <a:p>
          <a:r>
            <a:rPr lang="en-US" sz="1400" b="1" dirty="0" err="1"/>
            <a:t>Tuyển</a:t>
          </a:r>
          <a:r>
            <a:rPr lang="en-US" sz="1400" b="1" dirty="0"/>
            <a:t> </a:t>
          </a:r>
          <a:r>
            <a:rPr lang="en-US" sz="1400" b="1" dirty="0" err="1"/>
            <a:t>dụng</a:t>
          </a:r>
          <a:endParaRPr lang="en-US" sz="1400" b="1" dirty="0"/>
        </a:p>
      </dgm:t>
    </dgm:pt>
    <dgm:pt modelId="{F82B1ACB-3156-43E2-9B3C-53CE3B82F473}" type="parTrans" cxnId="{D304B740-9F82-41AA-BCED-5F9B967F6D43}">
      <dgm:prSet/>
      <dgm:spPr/>
      <dgm:t>
        <a:bodyPr/>
        <a:lstStyle/>
        <a:p>
          <a:endParaRPr lang="en-US"/>
        </a:p>
      </dgm:t>
    </dgm:pt>
    <dgm:pt modelId="{8D3ED9FB-8438-4FE5-94D5-8C039F07242C}" type="sibTrans" cxnId="{D304B740-9F82-41AA-BCED-5F9B967F6D43}">
      <dgm:prSet/>
      <dgm:spPr/>
      <dgm:t>
        <a:bodyPr/>
        <a:lstStyle/>
        <a:p>
          <a:endParaRPr lang="en-US"/>
        </a:p>
      </dgm:t>
    </dgm:pt>
    <dgm:pt modelId="{95297EE5-83AC-457C-8627-7939A0DA803C}">
      <dgm:prSet custT="1"/>
      <dgm:spPr/>
      <dgm:t>
        <a:bodyPr/>
        <a:lstStyle/>
        <a:p>
          <a:r>
            <a:rPr lang="en-US" sz="1400" b="1" dirty="0" err="1"/>
            <a:t>Sử</a:t>
          </a:r>
          <a:r>
            <a:rPr lang="en-US" sz="1400" b="1" dirty="0"/>
            <a:t> </a:t>
          </a:r>
          <a:r>
            <a:rPr lang="en-US" sz="1400" b="1" dirty="0" err="1"/>
            <a:t>dụng</a:t>
          </a:r>
          <a:endParaRPr lang="en-US" sz="1400" b="1" dirty="0"/>
        </a:p>
      </dgm:t>
    </dgm:pt>
    <dgm:pt modelId="{40A72302-BB92-4952-B90B-3B7E881DCD64}" type="parTrans" cxnId="{8ACB7901-C4CA-48FB-8946-AB5E9BAB70FB}">
      <dgm:prSet/>
      <dgm:spPr/>
      <dgm:t>
        <a:bodyPr/>
        <a:lstStyle/>
        <a:p>
          <a:endParaRPr lang="en-US"/>
        </a:p>
      </dgm:t>
    </dgm:pt>
    <dgm:pt modelId="{D03A6A1F-7A31-4D6A-973E-6F5925585BA4}" type="sibTrans" cxnId="{8ACB7901-C4CA-48FB-8946-AB5E9BAB70FB}">
      <dgm:prSet/>
      <dgm:spPr/>
      <dgm:t>
        <a:bodyPr/>
        <a:lstStyle/>
        <a:p>
          <a:endParaRPr lang="en-US"/>
        </a:p>
      </dgm:t>
    </dgm:pt>
    <dgm:pt modelId="{8000EB19-3B6D-44AC-A54A-E67BAA7F885B}">
      <dgm:prSet custT="1"/>
      <dgm:spPr/>
      <dgm:t>
        <a:bodyPr/>
        <a:lstStyle/>
        <a:p>
          <a:r>
            <a:rPr lang="en-US" sz="1400" b="1" dirty="0"/>
            <a:t>Đánh </a:t>
          </a:r>
          <a:r>
            <a:rPr lang="en-US" sz="1400" b="1" dirty="0" err="1"/>
            <a:t>giá</a:t>
          </a:r>
          <a:endParaRPr lang="en-US" sz="1400" b="1" dirty="0"/>
        </a:p>
      </dgm:t>
    </dgm:pt>
    <dgm:pt modelId="{9D2D1B12-4078-470F-AF80-2643BA62D0B0}" type="parTrans" cxnId="{D0FDD745-6AB0-40EE-A4A7-E43567B14ED7}">
      <dgm:prSet/>
      <dgm:spPr/>
      <dgm:t>
        <a:bodyPr/>
        <a:lstStyle/>
        <a:p>
          <a:endParaRPr lang="en-US"/>
        </a:p>
      </dgm:t>
    </dgm:pt>
    <dgm:pt modelId="{57B31B4B-056A-42CF-ADE7-5F3270B281C9}" type="sibTrans" cxnId="{D0FDD745-6AB0-40EE-A4A7-E43567B14ED7}">
      <dgm:prSet/>
      <dgm:spPr/>
      <dgm:t>
        <a:bodyPr/>
        <a:lstStyle/>
        <a:p>
          <a:endParaRPr lang="en-US"/>
        </a:p>
      </dgm:t>
    </dgm:pt>
    <dgm:pt modelId="{4296A7C2-A179-4AE6-9956-5269384D091A}">
      <dgm:prSet custT="1"/>
      <dgm:spPr/>
      <dgm:t>
        <a:bodyPr/>
        <a:lstStyle/>
        <a:p>
          <a:r>
            <a:rPr lang="en-US" sz="1400" b="1" dirty="0" err="1"/>
            <a:t>Đãi</a:t>
          </a:r>
          <a:r>
            <a:rPr lang="en-US" sz="1400" b="1" dirty="0"/>
            <a:t> </a:t>
          </a:r>
          <a:r>
            <a:rPr lang="en-US" sz="1400" b="1" dirty="0" err="1"/>
            <a:t>ngộ</a:t>
          </a:r>
          <a:endParaRPr lang="en-US" sz="1400" b="1" dirty="0"/>
        </a:p>
      </dgm:t>
    </dgm:pt>
    <dgm:pt modelId="{F1722ECE-5B0A-4A82-9343-97B01A87B2CF}" type="parTrans" cxnId="{9FF44E35-58F6-4CB9-9331-3B8C85DEF618}">
      <dgm:prSet/>
      <dgm:spPr/>
      <dgm:t>
        <a:bodyPr/>
        <a:lstStyle/>
        <a:p>
          <a:endParaRPr lang="en-US"/>
        </a:p>
      </dgm:t>
    </dgm:pt>
    <dgm:pt modelId="{79AA49CA-28A3-40EF-95AA-5CE5DCB45323}" type="sibTrans" cxnId="{9FF44E35-58F6-4CB9-9331-3B8C85DEF618}">
      <dgm:prSet/>
      <dgm:spPr/>
      <dgm:t>
        <a:bodyPr/>
        <a:lstStyle/>
        <a:p>
          <a:endParaRPr lang="en-US"/>
        </a:p>
      </dgm:t>
    </dgm:pt>
    <dgm:pt modelId="{78A97992-5BBB-45F9-95E4-5D9EE33CA065}">
      <dgm:prSet custT="1"/>
      <dgm:spPr/>
      <dgm:t>
        <a:bodyPr/>
        <a:lstStyle/>
        <a:p>
          <a:r>
            <a:rPr lang="en-US" sz="1400" b="1" dirty="0" err="1"/>
            <a:t>Đề</a:t>
          </a:r>
          <a:r>
            <a:rPr lang="en-US" sz="1400" b="1" dirty="0"/>
            <a:t> </a:t>
          </a:r>
          <a:r>
            <a:rPr lang="en-US" sz="1400" b="1" dirty="0" err="1"/>
            <a:t>bạt</a:t>
          </a:r>
          <a:r>
            <a:rPr lang="en-US" sz="1400" b="1" dirty="0"/>
            <a:t> </a:t>
          </a:r>
          <a:r>
            <a:rPr lang="en-US" sz="1400" b="1" dirty="0" err="1"/>
            <a:t>nhân</a:t>
          </a:r>
          <a:r>
            <a:rPr lang="en-US" sz="1400" b="1" dirty="0"/>
            <a:t> </a:t>
          </a:r>
          <a:r>
            <a:rPr lang="en-US" sz="1400" b="1" dirty="0" err="1"/>
            <a:t>lực</a:t>
          </a:r>
          <a:endParaRPr lang="en-US" sz="1400" b="1" dirty="0"/>
        </a:p>
      </dgm:t>
    </dgm:pt>
    <dgm:pt modelId="{8909C9E3-E906-45B5-ADF3-81A2D3384BE7}" type="parTrans" cxnId="{90086F17-EF7A-44F5-8159-D3546923BBBF}">
      <dgm:prSet/>
      <dgm:spPr/>
      <dgm:t>
        <a:bodyPr/>
        <a:lstStyle/>
        <a:p>
          <a:endParaRPr lang="en-US"/>
        </a:p>
      </dgm:t>
    </dgm:pt>
    <dgm:pt modelId="{56BB7A0E-0641-4DB5-8609-788489BE847B}" type="sibTrans" cxnId="{90086F17-EF7A-44F5-8159-D3546923BBBF}">
      <dgm:prSet/>
      <dgm:spPr/>
      <dgm:t>
        <a:bodyPr/>
        <a:lstStyle/>
        <a:p>
          <a:endParaRPr lang="en-US"/>
        </a:p>
      </dgm:t>
    </dgm:pt>
    <dgm:pt modelId="{0B3EDDC3-715F-4648-ACAF-E354A7364A4A}" type="pres">
      <dgm:prSet presAssocID="{FE79DC08-E4F1-4CED-80B4-D7A16D9DE589}" presName="composite" presStyleCnt="0">
        <dgm:presLayoutVars>
          <dgm:chMax val="5"/>
          <dgm:dir/>
          <dgm:animLvl val="ctr"/>
          <dgm:resizeHandles val="exact"/>
        </dgm:presLayoutVars>
      </dgm:prSet>
      <dgm:spPr/>
      <dgm:t>
        <a:bodyPr/>
        <a:lstStyle/>
        <a:p>
          <a:endParaRPr lang="en-US"/>
        </a:p>
      </dgm:t>
    </dgm:pt>
    <dgm:pt modelId="{C3FCB930-7F40-4E40-8D01-B65D5523DB5C}" type="pres">
      <dgm:prSet presAssocID="{FE79DC08-E4F1-4CED-80B4-D7A16D9DE589}" presName="cycle" presStyleCnt="0"/>
      <dgm:spPr/>
    </dgm:pt>
    <dgm:pt modelId="{19CDDB1D-38A2-45C3-BA93-1C779F68F686}" type="pres">
      <dgm:prSet presAssocID="{FE79DC08-E4F1-4CED-80B4-D7A16D9DE589}" presName="centerShape" presStyleCnt="0"/>
      <dgm:spPr/>
    </dgm:pt>
    <dgm:pt modelId="{49A4D5DB-4175-4733-AF96-BCBE0B4E950F}" type="pres">
      <dgm:prSet presAssocID="{FE79DC08-E4F1-4CED-80B4-D7A16D9DE589}" presName="connSite" presStyleLbl="node1" presStyleIdx="0" presStyleCnt="6"/>
      <dgm:spPr/>
    </dgm:pt>
    <dgm:pt modelId="{D83E6134-5DBC-4140-82E8-8B6307C97CC8}" type="pres">
      <dgm:prSet presAssocID="{FE79DC08-E4F1-4CED-80B4-D7A16D9DE589}" presName="visible" presStyleLbl="node1" presStyleIdx="0" presStyleCnt="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pt>
    <dgm:pt modelId="{473F07C9-DA66-4A48-B7E4-4A1249E5DAE6}" type="pres">
      <dgm:prSet presAssocID="{F82B1ACB-3156-43E2-9B3C-53CE3B82F473}" presName="Name25" presStyleLbl="parChTrans1D1" presStyleIdx="0" presStyleCnt="5"/>
      <dgm:spPr/>
      <dgm:t>
        <a:bodyPr/>
        <a:lstStyle/>
        <a:p>
          <a:endParaRPr lang="en-US"/>
        </a:p>
      </dgm:t>
    </dgm:pt>
    <dgm:pt modelId="{CDCD47CC-7FBE-42D4-B519-5422F5559F54}" type="pres">
      <dgm:prSet presAssocID="{4638DAB7-A51B-4D30-A2B6-931AD794FF18}" presName="node" presStyleCnt="0"/>
      <dgm:spPr/>
    </dgm:pt>
    <dgm:pt modelId="{EE8E1509-A4EB-4D3E-BC7F-B8A77D1242AF}" type="pres">
      <dgm:prSet presAssocID="{4638DAB7-A51B-4D30-A2B6-931AD794FF18}" presName="parentNode" presStyleLbl="node1" presStyleIdx="1" presStyleCnt="6">
        <dgm:presLayoutVars>
          <dgm:chMax val="1"/>
          <dgm:bulletEnabled val="1"/>
        </dgm:presLayoutVars>
      </dgm:prSet>
      <dgm:spPr/>
      <dgm:t>
        <a:bodyPr/>
        <a:lstStyle/>
        <a:p>
          <a:endParaRPr lang="en-US"/>
        </a:p>
      </dgm:t>
    </dgm:pt>
    <dgm:pt modelId="{956C7EE6-326D-4AA3-A5BA-F9CFC1D45A1D}" type="pres">
      <dgm:prSet presAssocID="{4638DAB7-A51B-4D30-A2B6-931AD794FF18}" presName="childNode" presStyleLbl="revTx" presStyleIdx="0" presStyleCnt="0">
        <dgm:presLayoutVars>
          <dgm:bulletEnabled val="1"/>
        </dgm:presLayoutVars>
      </dgm:prSet>
      <dgm:spPr/>
    </dgm:pt>
    <dgm:pt modelId="{326A544B-3F9B-4904-B652-44C9AF480065}" type="pres">
      <dgm:prSet presAssocID="{40A72302-BB92-4952-B90B-3B7E881DCD64}" presName="Name25" presStyleLbl="parChTrans1D1" presStyleIdx="1" presStyleCnt="5"/>
      <dgm:spPr/>
      <dgm:t>
        <a:bodyPr/>
        <a:lstStyle/>
        <a:p>
          <a:endParaRPr lang="en-US"/>
        </a:p>
      </dgm:t>
    </dgm:pt>
    <dgm:pt modelId="{BC7834F4-BB04-4C3E-ABC5-7EBC5D3D248E}" type="pres">
      <dgm:prSet presAssocID="{95297EE5-83AC-457C-8627-7939A0DA803C}" presName="node" presStyleCnt="0"/>
      <dgm:spPr/>
    </dgm:pt>
    <dgm:pt modelId="{C22A902D-3783-4A2D-830A-F9791DCE3CD8}" type="pres">
      <dgm:prSet presAssocID="{95297EE5-83AC-457C-8627-7939A0DA803C}" presName="parentNode" presStyleLbl="node1" presStyleIdx="2" presStyleCnt="6">
        <dgm:presLayoutVars>
          <dgm:chMax val="1"/>
          <dgm:bulletEnabled val="1"/>
        </dgm:presLayoutVars>
      </dgm:prSet>
      <dgm:spPr/>
      <dgm:t>
        <a:bodyPr/>
        <a:lstStyle/>
        <a:p>
          <a:endParaRPr lang="en-US"/>
        </a:p>
      </dgm:t>
    </dgm:pt>
    <dgm:pt modelId="{F8BEE2CD-EBCD-43D2-B62E-449459FE3999}" type="pres">
      <dgm:prSet presAssocID="{95297EE5-83AC-457C-8627-7939A0DA803C}" presName="childNode" presStyleLbl="revTx" presStyleIdx="0" presStyleCnt="0">
        <dgm:presLayoutVars>
          <dgm:bulletEnabled val="1"/>
        </dgm:presLayoutVars>
      </dgm:prSet>
      <dgm:spPr/>
    </dgm:pt>
    <dgm:pt modelId="{A91CA34B-C23A-44A0-8A99-CEC276A2110D}" type="pres">
      <dgm:prSet presAssocID="{9D2D1B12-4078-470F-AF80-2643BA62D0B0}" presName="Name25" presStyleLbl="parChTrans1D1" presStyleIdx="2" presStyleCnt="5"/>
      <dgm:spPr/>
      <dgm:t>
        <a:bodyPr/>
        <a:lstStyle/>
        <a:p>
          <a:endParaRPr lang="en-US"/>
        </a:p>
      </dgm:t>
    </dgm:pt>
    <dgm:pt modelId="{EC94E185-6428-4D4B-948B-F4495F123B32}" type="pres">
      <dgm:prSet presAssocID="{8000EB19-3B6D-44AC-A54A-E67BAA7F885B}" presName="node" presStyleCnt="0"/>
      <dgm:spPr/>
    </dgm:pt>
    <dgm:pt modelId="{27D955BF-ECA5-463D-8405-3C43B84E454E}" type="pres">
      <dgm:prSet presAssocID="{8000EB19-3B6D-44AC-A54A-E67BAA7F885B}" presName="parentNode" presStyleLbl="node1" presStyleIdx="3" presStyleCnt="6">
        <dgm:presLayoutVars>
          <dgm:chMax val="1"/>
          <dgm:bulletEnabled val="1"/>
        </dgm:presLayoutVars>
      </dgm:prSet>
      <dgm:spPr/>
      <dgm:t>
        <a:bodyPr/>
        <a:lstStyle/>
        <a:p>
          <a:endParaRPr lang="en-US"/>
        </a:p>
      </dgm:t>
    </dgm:pt>
    <dgm:pt modelId="{8AB2DF2A-70E0-43E2-8517-26A9B72B11BC}" type="pres">
      <dgm:prSet presAssocID="{8000EB19-3B6D-44AC-A54A-E67BAA7F885B}" presName="childNode" presStyleLbl="revTx" presStyleIdx="0" presStyleCnt="0">
        <dgm:presLayoutVars>
          <dgm:bulletEnabled val="1"/>
        </dgm:presLayoutVars>
      </dgm:prSet>
      <dgm:spPr/>
    </dgm:pt>
    <dgm:pt modelId="{DB3447D5-6FE0-4339-A66C-4800DDCD38A9}" type="pres">
      <dgm:prSet presAssocID="{F1722ECE-5B0A-4A82-9343-97B01A87B2CF}" presName="Name25" presStyleLbl="parChTrans1D1" presStyleIdx="3" presStyleCnt="5"/>
      <dgm:spPr/>
      <dgm:t>
        <a:bodyPr/>
        <a:lstStyle/>
        <a:p>
          <a:endParaRPr lang="en-US"/>
        </a:p>
      </dgm:t>
    </dgm:pt>
    <dgm:pt modelId="{898758CE-D27C-4E53-A8E8-215B4674F688}" type="pres">
      <dgm:prSet presAssocID="{4296A7C2-A179-4AE6-9956-5269384D091A}" presName="node" presStyleCnt="0"/>
      <dgm:spPr/>
    </dgm:pt>
    <dgm:pt modelId="{BE2A83B7-D03B-4922-B926-0A192A87F198}" type="pres">
      <dgm:prSet presAssocID="{4296A7C2-A179-4AE6-9956-5269384D091A}" presName="parentNode" presStyleLbl="node1" presStyleIdx="4" presStyleCnt="6">
        <dgm:presLayoutVars>
          <dgm:chMax val="1"/>
          <dgm:bulletEnabled val="1"/>
        </dgm:presLayoutVars>
      </dgm:prSet>
      <dgm:spPr/>
      <dgm:t>
        <a:bodyPr/>
        <a:lstStyle/>
        <a:p>
          <a:endParaRPr lang="en-US"/>
        </a:p>
      </dgm:t>
    </dgm:pt>
    <dgm:pt modelId="{54AC5B49-C8BF-4F16-8788-CD8D9D01557D}" type="pres">
      <dgm:prSet presAssocID="{4296A7C2-A179-4AE6-9956-5269384D091A}" presName="childNode" presStyleLbl="revTx" presStyleIdx="0" presStyleCnt="0">
        <dgm:presLayoutVars>
          <dgm:bulletEnabled val="1"/>
        </dgm:presLayoutVars>
      </dgm:prSet>
      <dgm:spPr/>
    </dgm:pt>
    <dgm:pt modelId="{CBA8E494-DA59-4DD4-A5C0-549FE0C7B45B}" type="pres">
      <dgm:prSet presAssocID="{8909C9E3-E906-45B5-ADF3-81A2D3384BE7}" presName="Name25" presStyleLbl="parChTrans1D1" presStyleIdx="4" presStyleCnt="5"/>
      <dgm:spPr/>
      <dgm:t>
        <a:bodyPr/>
        <a:lstStyle/>
        <a:p>
          <a:endParaRPr lang="en-US"/>
        </a:p>
      </dgm:t>
    </dgm:pt>
    <dgm:pt modelId="{E2196346-A52D-4919-9424-297006A4FA83}" type="pres">
      <dgm:prSet presAssocID="{78A97992-5BBB-45F9-95E4-5D9EE33CA065}" presName="node" presStyleCnt="0"/>
      <dgm:spPr/>
    </dgm:pt>
    <dgm:pt modelId="{E325360F-356D-48E7-9FE1-E3CCE5B38D55}" type="pres">
      <dgm:prSet presAssocID="{78A97992-5BBB-45F9-95E4-5D9EE33CA065}" presName="parentNode" presStyleLbl="node1" presStyleIdx="5" presStyleCnt="6">
        <dgm:presLayoutVars>
          <dgm:chMax val="1"/>
          <dgm:bulletEnabled val="1"/>
        </dgm:presLayoutVars>
      </dgm:prSet>
      <dgm:spPr/>
      <dgm:t>
        <a:bodyPr/>
        <a:lstStyle/>
        <a:p>
          <a:endParaRPr lang="en-US"/>
        </a:p>
      </dgm:t>
    </dgm:pt>
    <dgm:pt modelId="{FA3D0273-4B5F-40A8-8E39-58F4185B437E}" type="pres">
      <dgm:prSet presAssocID="{78A97992-5BBB-45F9-95E4-5D9EE33CA065}" presName="childNode" presStyleLbl="revTx" presStyleIdx="0" presStyleCnt="0">
        <dgm:presLayoutVars>
          <dgm:bulletEnabled val="1"/>
        </dgm:presLayoutVars>
      </dgm:prSet>
      <dgm:spPr/>
    </dgm:pt>
  </dgm:ptLst>
  <dgm:cxnLst>
    <dgm:cxn modelId="{65E8135B-670A-47E2-80AE-5A6F2037711D}" type="presOf" srcId="{9D2D1B12-4078-470F-AF80-2643BA62D0B0}" destId="{A91CA34B-C23A-44A0-8A99-CEC276A2110D}" srcOrd="0" destOrd="0" presId="urn:microsoft.com/office/officeart/2005/8/layout/radial2"/>
    <dgm:cxn modelId="{D304B740-9F82-41AA-BCED-5F9B967F6D43}" srcId="{FE79DC08-E4F1-4CED-80B4-D7A16D9DE589}" destId="{4638DAB7-A51B-4D30-A2B6-931AD794FF18}" srcOrd="0" destOrd="0" parTransId="{F82B1ACB-3156-43E2-9B3C-53CE3B82F473}" sibTransId="{8D3ED9FB-8438-4FE5-94D5-8C039F07242C}"/>
    <dgm:cxn modelId="{CCDE85C8-B80A-4279-ADBC-E8C71F330AAF}" type="presOf" srcId="{4638DAB7-A51B-4D30-A2B6-931AD794FF18}" destId="{EE8E1509-A4EB-4D3E-BC7F-B8A77D1242AF}" srcOrd="0" destOrd="0" presId="urn:microsoft.com/office/officeart/2005/8/layout/radial2"/>
    <dgm:cxn modelId="{1597B313-51D0-4D6A-B22D-6CD51D86A951}" type="presOf" srcId="{FE79DC08-E4F1-4CED-80B4-D7A16D9DE589}" destId="{0B3EDDC3-715F-4648-ACAF-E354A7364A4A}" srcOrd="0" destOrd="0" presId="urn:microsoft.com/office/officeart/2005/8/layout/radial2"/>
    <dgm:cxn modelId="{70642DD3-01A8-483A-91D6-603A920F508B}" type="presOf" srcId="{78A97992-5BBB-45F9-95E4-5D9EE33CA065}" destId="{E325360F-356D-48E7-9FE1-E3CCE5B38D55}" srcOrd="0" destOrd="0" presId="urn:microsoft.com/office/officeart/2005/8/layout/radial2"/>
    <dgm:cxn modelId="{90086F17-EF7A-44F5-8159-D3546923BBBF}" srcId="{FE79DC08-E4F1-4CED-80B4-D7A16D9DE589}" destId="{78A97992-5BBB-45F9-95E4-5D9EE33CA065}" srcOrd="4" destOrd="0" parTransId="{8909C9E3-E906-45B5-ADF3-81A2D3384BE7}" sibTransId="{56BB7A0E-0641-4DB5-8609-788489BE847B}"/>
    <dgm:cxn modelId="{7E94EFB2-B00B-4892-8778-338043296697}" type="presOf" srcId="{40A72302-BB92-4952-B90B-3B7E881DCD64}" destId="{326A544B-3F9B-4904-B652-44C9AF480065}" srcOrd="0" destOrd="0" presId="urn:microsoft.com/office/officeart/2005/8/layout/radial2"/>
    <dgm:cxn modelId="{BD32417E-003D-4158-8100-2E7D067BF7B1}" type="presOf" srcId="{4296A7C2-A179-4AE6-9956-5269384D091A}" destId="{BE2A83B7-D03B-4922-B926-0A192A87F198}" srcOrd="0" destOrd="0" presId="urn:microsoft.com/office/officeart/2005/8/layout/radial2"/>
    <dgm:cxn modelId="{DB38114C-5326-4B46-8F0E-0B204621C9E6}" type="presOf" srcId="{8000EB19-3B6D-44AC-A54A-E67BAA7F885B}" destId="{27D955BF-ECA5-463D-8405-3C43B84E454E}" srcOrd="0" destOrd="0" presId="urn:microsoft.com/office/officeart/2005/8/layout/radial2"/>
    <dgm:cxn modelId="{D0FDD745-6AB0-40EE-A4A7-E43567B14ED7}" srcId="{FE79DC08-E4F1-4CED-80B4-D7A16D9DE589}" destId="{8000EB19-3B6D-44AC-A54A-E67BAA7F885B}" srcOrd="2" destOrd="0" parTransId="{9D2D1B12-4078-470F-AF80-2643BA62D0B0}" sibTransId="{57B31B4B-056A-42CF-ADE7-5F3270B281C9}"/>
    <dgm:cxn modelId="{8ACB7901-C4CA-48FB-8946-AB5E9BAB70FB}" srcId="{FE79DC08-E4F1-4CED-80B4-D7A16D9DE589}" destId="{95297EE5-83AC-457C-8627-7939A0DA803C}" srcOrd="1" destOrd="0" parTransId="{40A72302-BB92-4952-B90B-3B7E881DCD64}" sibTransId="{D03A6A1F-7A31-4D6A-973E-6F5925585BA4}"/>
    <dgm:cxn modelId="{9FF44E35-58F6-4CB9-9331-3B8C85DEF618}" srcId="{FE79DC08-E4F1-4CED-80B4-D7A16D9DE589}" destId="{4296A7C2-A179-4AE6-9956-5269384D091A}" srcOrd="3" destOrd="0" parTransId="{F1722ECE-5B0A-4A82-9343-97B01A87B2CF}" sibTransId="{79AA49CA-28A3-40EF-95AA-5CE5DCB45323}"/>
    <dgm:cxn modelId="{0EBF0BDC-F0E4-4465-AD64-3623374D0985}" type="presOf" srcId="{F1722ECE-5B0A-4A82-9343-97B01A87B2CF}" destId="{DB3447D5-6FE0-4339-A66C-4800DDCD38A9}" srcOrd="0" destOrd="0" presId="urn:microsoft.com/office/officeart/2005/8/layout/radial2"/>
    <dgm:cxn modelId="{90D90B53-E8B9-4A2B-92B5-D4766273E42F}" type="presOf" srcId="{8909C9E3-E906-45B5-ADF3-81A2D3384BE7}" destId="{CBA8E494-DA59-4DD4-A5C0-549FE0C7B45B}" srcOrd="0" destOrd="0" presId="urn:microsoft.com/office/officeart/2005/8/layout/radial2"/>
    <dgm:cxn modelId="{54AD403A-87A8-4DFC-AA8B-798E10EB559D}" type="presOf" srcId="{95297EE5-83AC-457C-8627-7939A0DA803C}" destId="{C22A902D-3783-4A2D-830A-F9791DCE3CD8}" srcOrd="0" destOrd="0" presId="urn:microsoft.com/office/officeart/2005/8/layout/radial2"/>
    <dgm:cxn modelId="{F99FCAFD-479C-4C48-BBC4-B222EF9D1BDC}" type="presOf" srcId="{F82B1ACB-3156-43E2-9B3C-53CE3B82F473}" destId="{473F07C9-DA66-4A48-B7E4-4A1249E5DAE6}" srcOrd="0" destOrd="0" presId="urn:microsoft.com/office/officeart/2005/8/layout/radial2"/>
    <dgm:cxn modelId="{22B43B27-7C28-4A6E-A4F4-0A81192E07EB}" type="presParOf" srcId="{0B3EDDC3-715F-4648-ACAF-E354A7364A4A}" destId="{C3FCB930-7F40-4E40-8D01-B65D5523DB5C}" srcOrd="0" destOrd="0" presId="urn:microsoft.com/office/officeart/2005/8/layout/radial2"/>
    <dgm:cxn modelId="{BE1EF56E-2A5F-4C42-A780-EEF3E8D3B8ED}" type="presParOf" srcId="{C3FCB930-7F40-4E40-8D01-B65D5523DB5C}" destId="{19CDDB1D-38A2-45C3-BA93-1C779F68F686}" srcOrd="0" destOrd="0" presId="urn:microsoft.com/office/officeart/2005/8/layout/radial2"/>
    <dgm:cxn modelId="{081656B2-50D3-4B00-8DA0-1C9213982274}" type="presParOf" srcId="{19CDDB1D-38A2-45C3-BA93-1C779F68F686}" destId="{49A4D5DB-4175-4733-AF96-BCBE0B4E950F}" srcOrd="0" destOrd="0" presId="urn:microsoft.com/office/officeart/2005/8/layout/radial2"/>
    <dgm:cxn modelId="{F3D82644-3EBB-45EB-8743-754A1635A098}" type="presParOf" srcId="{19CDDB1D-38A2-45C3-BA93-1C779F68F686}" destId="{D83E6134-5DBC-4140-82E8-8B6307C97CC8}" srcOrd="1" destOrd="0" presId="urn:microsoft.com/office/officeart/2005/8/layout/radial2"/>
    <dgm:cxn modelId="{968DB78D-5892-4651-A16F-B23D815ADB66}" type="presParOf" srcId="{C3FCB930-7F40-4E40-8D01-B65D5523DB5C}" destId="{473F07C9-DA66-4A48-B7E4-4A1249E5DAE6}" srcOrd="1" destOrd="0" presId="urn:microsoft.com/office/officeart/2005/8/layout/radial2"/>
    <dgm:cxn modelId="{67F2199E-888D-4489-BD9F-326C5E2FD85E}" type="presParOf" srcId="{C3FCB930-7F40-4E40-8D01-B65D5523DB5C}" destId="{CDCD47CC-7FBE-42D4-B519-5422F5559F54}" srcOrd="2" destOrd="0" presId="urn:microsoft.com/office/officeart/2005/8/layout/radial2"/>
    <dgm:cxn modelId="{EE6F76CD-B0F7-4B2E-A983-74C7835CBC5F}" type="presParOf" srcId="{CDCD47CC-7FBE-42D4-B519-5422F5559F54}" destId="{EE8E1509-A4EB-4D3E-BC7F-B8A77D1242AF}" srcOrd="0" destOrd="0" presId="urn:microsoft.com/office/officeart/2005/8/layout/radial2"/>
    <dgm:cxn modelId="{0800B328-0B9C-408E-89AB-39F467199D42}" type="presParOf" srcId="{CDCD47CC-7FBE-42D4-B519-5422F5559F54}" destId="{956C7EE6-326D-4AA3-A5BA-F9CFC1D45A1D}" srcOrd="1" destOrd="0" presId="urn:microsoft.com/office/officeart/2005/8/layout/radial2"/>
    <dgm:cxn modelId="{13EB3F60-3F39-4D29-9EDA-919B43F68D72}" type="presParOf" srcId="{C3FCB930-7F40-4E40-8D01-B65D5523DB5C}" destId="{326A544B-3F9B-4904-B652-44C9AF480065}" srcOrd="3" destOrd="0" presId="urn:microsoft.com/office/officeart/2005/8/layout/radial2"/>
    <dgm:cxn modelId="{BC4BACB7-CBB1-4644-905F-EDE251945380}" type="presParOf" srcId="{C3FCB930-7F40-4E40-8D01-B65D5523DB5C}" destId="{BC7834F4-BB04-4C3E-ABC5-7EBC5D3D248E}" srcOrd="4" destOrd="0" presId="urn:microsoft.com/office/officeart/2005/8/layout/radial2"/>
    <dgm:cxn modelId="{017FD253-9D9D-4B58-8AE5-1ACDE061B2B5}" type="presParOf" srcId="{BC7834F4-BB04-4C3E-ABC5-7EBC5D3D248E}" destId="{C22A902D-3783-4A2D-830A-F9791DCE3CD8}" srcOrd="0" destOrd="0" presId="urn:microsoft.com/office/officeart/2005/8/layout/radial2"/>
    <dgm:cxn modelId="{6102CDA1-7414-4024-A645-2220BF311BFE}" type="presParOf" srcId="{BC7834F4-BB04-4C3E-ABC5-7EBC5D3D248E}" destId="{F8BEE2CD-EBCD-43D2-B62E-449459FE3999}" srcOrd="1" destOrd="0" presId="urn:microsoft.com/office/officeart/2005/8/layout/radial2"/>
    <dgm:cxn modelId="{CD7D413B-683E-41CD-9D94-40899C72C64C}" type="presParOf" srcId="{C3FCB930-7F40-4E40-8D01-B65D5523DB5C}" destId="{A91CA34B-C23A-44A0-8A99-CEC276A2110D}" srcOrd="5" destOrd="0" presId="urn:microsoft.com/office/officeart/2005/8/layout/radial2"/>
    <dgm:cxn modelId="{8B6DF829-ECEB-43F7-B5B2-50A50451FA5D}" type="presParOf" srcId="{C3FCB930-7F40-4E40-8D01-B65D5523DB5C}" destId="{EC94E185-6428-4D4B-948B-F4495F123B32}" srcOrd="6" destOrd="0" presId="urn:microsoft.com/office/officeart/2005/8/layout/radial2"/>
    <dgm:cxn modelId="{BE8F16A3-2137-4E53-854B-D1AC99A9E537}" type="presParOf" srcId="{EC94E185-6428-4D4B-948B-F4495F123B32}" destId="{27D955BF-ECA5-463D-8405-3C43B84E454E}" srcOrd="0" destOrd="0" presId="urn:microsoft.com/office/officeart/2005/8/layout/radial2"/>
    <dgm:cxn modelId="{E9679D83-0FE4-4872-8A0F-BB73F400D696}" type="presParOf" srcId="{EC94E185-6428-4D4B-948B-F4495F123B32}" destId="{8AB2DF2A-70E0-43E2-8517-26A9B72B11BC}" srcOrd="1" destOrd="0" presId="urn:microsoft.com/office/officeart/2005/8/layout/radial2"/>
    <dgm:cxn modelId="{6DE72801-F22D-404A-9CBF-8A1B7746838B}" type="presParOf" srcId="{C3FCB930-7F40-4E40-8D01-B65D5523DB5C}" destId="{DB3447D5-6FE0-4339-A66C-4800DDCD38A9}" srcOrd="7" destOrd="0" presId="urn:microsoft.com/office/officeart/2005/8/layout/radial2"/>
    <dgm:cxn modelId="{B538E6E1-F5CC-4713-91C0-4E07DB8C99F4}" type="presParOf" srcId="{C3FCB930-7F40-4E40-8D01-B65D5523DB5C}" destId="{898758CE-D27C-4E53-A8E8-215B4674F688}" srcOrd="8" destOrd="0" presId="urn:microsoft.com/office/officeart/2005/8/layout/radial2"/>
    <dgm:cxn modelId="{D727D8A9-F3ED-4391-9E8F-9B070935368D}" type="presParOf" srcId="{898758CE-D27C-4E53-A8E8-215B4674F688}" destId="{BE2A83B7-D03B-4922-B926-0A192A87F198}" srcOrd="0" destOrd="0" presId="urn:microsoft.com/office/officeart/2005/8/layout/radial2"/>
    <dgm:cxn modelId="{EB2DA77C-1588-4C3F-92AD-B462AEEFDA3A}" type="presParOf" srcId="{898758CE-D27C-4E53-A8E8-215B4674F688}" destId="{54AC5B49-C8BF-4F16-8788-CD8D9D01557D}" srcOrd="1" destOrd="0" presId="urn:microsoft.com/office/officeart/2005/8/layout/radial2"/>
    <dgm:cxn modelId="{1A434420-2FE1-41AC-84FF-745B15EEC821}" type="presParOf" srcId="{C3FCB930-7F40-4E40-8D01-B65D5523DB5C}" destId="{CBA8E494-DA59-4DD4-A5C0-549FE0C7B45B}" srcOrd="9" destOrd="0" presId="urn:microsoft.com/office/officeart/2005/8/layout/radial2"/>
    <dgm:cxn modelId="{F4194A8F-771D-44B2-8059-E07224091C23}" type="presParOf" srcId="{C3FCB930-7F40-4E40-8D01-B65D5523DB5C}" destId="{E2196346-A52D-4919-9424-297006A4FA83}" srcOrd="10" destOrd="0" presId="urn:microsoft.com/office/officeart/2005/8/layout/radial2"/>
    <dgm:cxn modelId="{BC7C1C71-C349-4EA3-86C4-7C54857963D0}" type="presParOf" srcId="{E2196346-A52D-4919-9424-297006A4FA83}" destId="{E325360F-356D-48E7-9FE1-E3CCE5B38D55}" srcOrd="0" destOrd="0" presId="urn:microsoft.com/office/officeart/2005/8/layout/radial2"/>
    <dgm:cxn modelId="{909A6F2E-9B3F-4D29-ACAC-AB28AC4C7D27}" type="presParOf" srcId="{E2196346-A52D-4919-9424-297006A4FA83}" destId="{FA3D0273-4B5F-40A8-8E39-58F4185B437E}"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61946-D4DF-3745-9CD0-2F49C86AAAD4}">
      <dsp:nvSpPr>
        <dsp:cNvPr id="0" name=""/>
        <dsp:cNvSpPr/>
      </dsp:nvSpPr>
      <dsp:spPr>
        <a:xfrm rot="5400000">
          <a:off x="-219471" y="219479"/>
          <a:ext cx="1463145" cy="102420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1</a:t>
          </a:r>
        </a:p>
      </dsp:txBody>
      <dsp:txXfrm rot="-5400000">
        <a:off x="1" y="512108"/>
        <a:ext cx="1024202" cy="438943"/>
      </dsp:txXfrm>
    </dsp:sp>
    <dsp:sp modelId="{FE894546-25C1-6B4B-B6C6-A5F943D095AB}">
      <dsp:nvSpPr>
        <dsp:cNvPr id="0" name=""/>
        <dsp:cNvSpPr/>
      </dsp:nvSpPr>
      <dsp:spPr>
        <a:xfrm rot="5400000">
          <a:off x="3492962" y="-2468752"/>
          <a:ext cx="951044" cy="588856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err="1"/>
            <a:t>Nghĩa</a:t>
          </a:r>
          <a:r>
            <a:rPr lang="en-US" sz="2700" kern="1200" dirty="0"/>
            <a:t> </a:t>
          </a:r>
          <a:r>
            <a:rPr lang="en-US" sz="2700" kern="1200" dirty="0" err="1"/>
            <a:t>vụ</a:t>
          </a:r>
          <a:r>
            <a:rPr lang="en-US" sz="2700" kern="1200" dirty="0"/>
            <a:t> </a:t>
          </a:r>
          <a:r>
            <a:rPr lang="en-US" sz="2700" kern="1200" dirty="0" err="1"/>
            <a:t>kinh</a:t>
          </a:r>
          <a:r>
            <a:rPr lang="en-US" sz="2700" kern="1200" dirty="0"/>
            <a:t> </a:t>
          </a:r>
          <a:r>
            <a:rPr lang="en-US" sz="2700" kern="1200" dirty="0" err="1"/>
            <a:t>tế</a:t>
          </a:r>
          <a:endParaRPr lang="en-US" sz="2700" kern="1200" dirty="0"/>
        </a:p>
      </dsp:txBody>
      <dsp:txXfrm rot="-5400000">
        <a:off x="1024202" y="46434"/>
        <a:ext cx="5842139" cy="858192"/>
      </dsp:txXfrm>
    </dsp:sp>
    <dsp:sp modelId="{CE504F76-E8CA-6647-8307-47538EE49DF4}">
      <dsp:nvSpPr>
        <dsp:cNvPr id="0" name=""/>
        <dsp:cNvSpPr/>
      </dsp:nvSpPr>
      <dsp:spPr>
        <a:xfrm rot="5400000">
          <a:off x="-219471" y="1537981"/>
          <a:ext cx="1463145" cy="102420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2</a:t>
          </a:r>
        </a:p>
      </dsp:txBody>
      <dsp:txXfrm rot="-5400000">
        <a:off x="1" y="1830610"/>
        <a:ext cx="1024202" cy="438943"/>
      </dsp:txXfrm>
    </dsp:sp>
    <dsp:sp modelId="{BD8D7A03-7FF2-6D49-B375-31811C6F0C10}">
      <dsp:nvSpPr>
        <dsp:cNvPr id="0" name=""/>
        <dsp:cNvSpPr/>
      </dsp:nvSpPr>
      <dsp:spPr>
        <a:xfrm rot="5400000">
          <a:off x="3492962" y="-1150250"/>
          <a:ext cx="951044" cy="588856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err="1"/>
            <a:t>Nghĩa</a:t>
          </a:r>
          <a:r>
            <a:rPr lang="en-US" sz="2700" kern="1200" dirty="0"/>
            <a:t> </a:t>
          </a:r>
          <a:r>
            <a:rPr lang="en-US" sz="2700" kern="1200" dirty="0" err="1"/>
            <a:t>vụ</a:t>
          </a:r>
          <a:r>
            <a:rPr lang="en-US" sz="2700" kern="1200" dirty="0"/>
            <a:t> </a:t>
          </a:r>
          <a:r>
            <a:rPr lang="en-US" sz="2700" kern="1200" dirty="0" err="1"/>
            <a:t>pháp</a:t>
          </a:r>
          <a:r>
            <a:rPr lang="en-US" sz="2700" kern="1200" dirty="0"/>
            <a:t> </a:t>
          </a:r>
          <a:r>
            <a:rPr lang="en-US" sz="2700" kern="1200" dirty="0" err="1"/>
            <a:t>lý</a:t>
          </a:r>
          <a:endParaRPr lang="en-US" sz="2700" kern="1200" dirty="0"/>
        </a:p>
        <a:p>
          <a:pPr marL="228600" lvl="1" indent="-228600" algn="l" defTabSz="1200150">
            <a:lnSpc>
              <a:spcPct val="90000"/>
            </a:lnSpc>
            <a:spcBef>
              <a:spcPct val="0"/>
            </a:spcBef>
            <a:spcAft>
              <a:spcPct val="15000"/>
            </a:spcAft>
            <a:buChar char="••"/>
          </a:pPr>
          <a:endParaRPr lang="en-US" sz="2700" kern="1200" dirty="0"/>
        </a:p>
      </dsp:txBody>
      <dsp:txXfrm rot="-5400000">
        <a:off x="1024202" y="1364936"/>
        <a:ext cx="5842139" cy="858192"/>
      </dsp:txXfrm>
    </dsp:sp>
    <dsp:sp modelId="{9337663B-1A7C-DA44-803A-A123B34F8739}">
      <dsp:nvSpPr>
        <dsp:cNvPr id="0" name=""/>
        <dsp:cNvSpPr/>
      </dsp:nvSpPr>
      <dsp:spPr>
        <a:xfrm rot="5400000">
          <a:off x="-219471" y="2856483"/>
          <a:ext cx="1463145" cy="102420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3</a:t>
          </a:r>
        </a:p>
      </dsp:txBody>
      <dsp:txXfrm rot="-5400000">
        <a:off x="1" y="3149112"/>
        <a:ext cx="1024202" cy="438943"/>
      </dsp:txXfrm>
    </dsp:sp>
    <dsp:sp modelId="{566E356E-E368-7A42-B212-6474479F0B2B}">
      <dsp:nvSpPr>
        <dsp:cNvPr id="0" name=""/>
        <dsp:cNvSpPr/>
      </dsp:nvSpPr>
      <dsp:spPr>
        <a:xfrm rot="5400000">
          <a:off x="3492962" y="168250"/>
          <a:ext cx="951044" cy="588856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err="1"/>
            <a:t>Nghĩa</a:t>
          </a:r>
          <a:r>
            <a:rPr lang="en-US" sz="2700" kern="1200" dirty="0"/>
            <a:t> </a:t>
          </a:r>
          <a:r>
            <a:rPr lang="en-US" sz="2700" kern="1200" dirty="0" err="1"/>
            <a:t>vụ</a:t>
          </a:r>
          <a:r>
            <a:rPr lang="en-US" sz="2700" kern="1200" dirty="0"/>
            <a:t> </a:t>
          </a:r>
          <a:r>
            <a:rPr lang="en-US" sz="2700" kern="1200" dirty="0" err="1"/>
            <a:t>đạo</a:t>
          </a:r>
          <a:r>
            <a:rPr lang="en-US" sz="2700" kern="1200" dirty="0"/>
            <a:t> </a:t>
          </a:r>
          <a:r>
            <a:rPr lang="en-US" sz="2700" kern="1200" dirty="0" err="1"/>
            <a:t>đức</a:t>
          </a:r>
          <a:endParaRPr lang="en-US" sz="2700" kern="1200" dirty="0"/>
        </a:p>
      </dsp:txBody>
      <dsp:txXfrm rot="-5400000">
        <a:off x="1024202" y="2683436"/>
        <a:ext cx="5842139" cy="858192"/>
      </dsp:txXfrm>
    </dsp:sp>
    <dsp:sp modelId="{6DEE970B-0E8B-AE44-B63D-F7CBA12694EB}">
      <dsp:nvSpPr>
        <dsp:cNvPr id="0" name=""/>
        <dsp:cNvSpPr/>
      </dsp:nvSpPr>
      <dsp:spPr>
        <a:xfrm rot="5400000">
          <a:off x="-219471" y="4174985"/>
          <a:ext cx="1463145" cy="1024202"/>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a:t>4</a:t>
          </a:r>
        </a:p>
      </dsp:txBody>
      <dsp:txXfrm rot="-5400000">
        <a:off x="1" y="4467614"/>
        <a:ext cx="1024202" cy="438943"/>
      </dsp:txXfrm>
    </dsp:sp>
    <dsp:sp modelId="{54E12D5D-160F-694C-A1D0-EED2504DE02D}">
      <dsp:nvSpPr>
        <dsp:cNvPr id="0" name=""/>
        <dsp:cNvSpPr/>
      </dsp:nvSpPr>
      <dsp:spPr>
        <a:xfrm rot="5400000">
          <a:off x="3492962" y="1486752"/>
          <a:ext cx="951044" cy="5888565"/>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92024" tIns="17145" rIns="17145" bIns="17145" numCol="1" spcCol="1270" anchor="ctr" anchorCtr="0">
          <a:noAutofit/>
        </a:bodyPr>
        <a:lstStyle/>
        <a:p>
          <a:pPr marL="228600" lvl="1" indent="-228600" algn="l" defTabSz="1200150">
            <a:lnSpc>
              <a:spcPct val="90000"/>
            </a:lnSpc>
            <a:spcBef>
              <a:spcPct val="0"/>
            </a:spcBef>
            <a:spcAft>
              <a:spcPct val="15000"/>
            </a:spcAft>
            <a:buChar char="••"/>
          </a:pPr>
          <a:r>
            <a:rPr lang="en-US" sz="2700" kern="1200" dirty="0" err="1"/>
            <a:t>Nghĩa</a:t>
          </a:r>
          <a:r>
            <a:rPr lang="en-US" sz="2700" kern="1200" dirty="0"/>
            <a:t> </a:t>
          </a:r>
          <a:r>
            <a:rPr lang="en-US" sz="2700" kern="1200" dirty="0" err="1"/>
            <a:t>vụ</a:t>
          </a:r>
          <a:r>
            <a:rPr lang="en-US" sz="2700" kern="1200" dirty="0"/>
            <a:t> </a:t>
          </a:r>
          <a:r>
            <a:rPr lang="en-US" sz="2700" kern="1200" dirty="0" err="1"/>
            <a:t>nhân</a:t>
          </a:r>
          <a:r>
            <a:rPr lang="en-US" sz="2700" kern="1200" dirty="0"/>
            <a:t> </a:t>
          </a:r>
          <a:r>
            <a:rPr lang="en-US" sz="2700" kern="1200" dirty="0" err="1"/>
            <a:t>văn</a:t>
          </a:r>
          <a:endParaRPr lang="en-US" sz="2700" kern="1200" dirty="0"/>
        </a:p>
      </dsp:txBody>
      <dsp:txXfrm rot="-5400000">
        <a:off x="1024202" y="4001938"/>
        <a:ext cx="5842139" cy="858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CC8FEC-323C-468A-9D0C-C60C7349F305}">
      <dsp:nvSpPr>
        <dsp:cNvPr id="0" name=""/>
        <dsp:cNvSpPr/>
      </dsp:nvSpPr>
      <dsp:spPr>
        <a:xfrm>
          <a:off x="1603192" y="1210"/>
          <a:ext cx="8314101" cy="92226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105" tIns="52070" rIns="78105" bIns="52070" numCol="1" spcCol="1270" anchor="ctr" anchorCtr="0">
          <a:noAutofit/>
        </a:bodyPr>
        <a:lstStyle/>
        <a:p>
          <a:pPr lvl="0" algn="ctr" defTabSz="1822450">
            <a:lnSpc>
              <a:spcPct val="90000"/>
            </a:lnSpc>
            <a:spcBef>
              <a:spcPct val="0"/>
            </a:spcBef>
            <a:spcAft>
              <a:spcPct val="35000"/>
            </a:spcAft>
          </a:pPr>
          <a:r>
            <a:rPr lang="en-US" sz="4100" kern="1200" dirty="0" err="1"/>
            <a:t>Nghĩa</a:t>
          </a:r>
          <a:r>
            <a:rPr lang="en-US" sz="4100" kern="1200" dirty="0"/>
            <a:t> </a:t>
          </a:r>
          <a:r>
            <a:rPr lang="en-US" sz="4100" kern="1200" dirty="0" err="1"/>
            <a:t>vụ</a:t>
          </a:r>
          <a:r>
            <a:rPr lang="en-US" sz="4100" kern="1200" dirty="0"/>
            <a:t> </a:t>
          </a:r>
          <a:r>
            <a:rPr lang="en-US" sz="4100" kern="1200" dirty="0" err="1"/>
            <a:t>kinh</a:t>
          </a:r>
          <a:r>
            <a:rPr lang="en-US" sz="4100" kern="1200" dirty="0"/>
            <a:t> </a:t>
          </a:r>
          <a:r>
            <a:rPr lang="en-US" sz="4100" kern="1200" dirty="0" err="1"/>
            <a:t>tế</a:t>
          </a:r>
          <a:r>
            <a:rPr lang="en-US" sz="4100" kern="1200" dirty="0"/>
            <a:t> </a:t>
          </a:r>
          <a:r>
            <a:rPr lang="en-US" sz="4100" kern="1200" dirty="0" err="1"/>
            <a:t>của</a:t>
          </a:r>
          <a:r>
            <a:rPr lang="en-US" sz="4100" kern="1200" dirty="0"/>
            <a:t> </a:t>
          </a:r>
          <a:r>
            <a:rPr lang="en-US" sz="4100" kern="1200" dirty="0" err="1"/>
            <a:t>doanh</a:t>
          </a:r>
          <a:r>
            <a:rPr lang="en-US" sz="4100" kern="1200" dirty="0"/>
            <a:t> </a:t>
          </a:r>
          <a:r>
            <a:rPr lang="en-US" sz="4100" kern="1200" dirty="0" err="1"/>
            <a:t>nghiệp</a:t>
          </a:r>
          <a:endParaRPr lang="en-US" sz="4100" kern="1200" dirty="0"/>
        </a:p>
      </dsp:txBody>
      <dsp:txXfrm>
        <a:off x="1630204" y="28222"/>
        <a:ext cx="8260077" cy="868237"/>
      </dsp:txXfrm>
    </dsp:sp>
    <dsp:sp modelId="{D1AF2A2B-F260-4923-96E9-8354C9FBB0BC}">
      <dsp:nvSpPr>
        <dsp:cNvPr id="0" name=""/>
        <dsp:cNvSpPr/>
      </dsp:nvSpPr>
      <dsp:spPr>
        <a:xfrm>
          <a:off x="1603192" y="1089479"/>
          <a:ext cx="922261" cy="922261"/>
        </a:xfrm>
        <a:prstGeom prst="roundRect">
          <a:avLst>
            <a:gd name="adj" fmla="val 1667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6000" r="-1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2B9840-2A07-40C5-9357-3F21009D1521}">
      <dsp:nvSpPr>
        <dsp:cNvPr id="0" name=""/>
        <dsp:cNvSpPr/>
      </dsp:nvSpPr>
      <dsp:spPr>
        <a:xfrm>
          <a:off x="2580789" y="1089479"/>
          <a:ext cx="7336504" cy="922261"/>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err="1"/>
            <a:t>Sản</a:t>
          </a:r>
          <a:r>
            <a:rPr lang="en-US" sz="2900" kern="1200" dirty="0"/>
            <a:t> </a:t>
          </a:r>
          <a:r>
            <a:rPr lang="en-US" sz="2900" kern="1200" dirty="0" err="1"/>
            <a:t>xuất</a:t>
          </a:r>
          <a:r>
            <a:rPr lang="en-US" sz="2900" kern="1200" dirty="0"/>
            <a:t> </a:t>
          </a:r>
          <a:r>
            <a:rPr lang="en-US" sz="2900" kern="1200" dirty="0" err="1"/>
            <a:t>hàng</a:t>
          </a:r>
          <a:r>
            <a:rPr lang="en-US" sz="2900" kern="1200" dirty="0"/>
            <a:t> </a:t>
          </a:r>
          <a:r>
            <a:rPr lang="en-US" sz="2900" kern="1200" dirty="0" err="1"/>
            <a:t>hóa</a:t>
          </a:r>
          <a:r>
            <a:rPr lang="en-US" sz="2900" kern="1200" dirty="0"/>
            <a:t>, </a:t>
          </a:r>
          <a:r>
            <a:rPr lang="en-US" sz="2900" kern="1200" dirty="0" err="1"/>
            <a:t>dịch</a:t>
          </a:r>
          <a:r>
            <a:rPr lang="en-US" sz="2900" kern="1200" dirty="0"/>
            <a:t> </a:t>
          </a:r>
          <a:r>
            <a:rPr lang="en-US" sz="2900" kern="1200" dirty="0" err="1"/>
            <a:t>vụ</a:t>
          </a:r>
          <a:r>
            <a:rPr lang="en-US" sz="2900" kern="1200" dirty="0"/>
            <a:t> </a:t>
          </a:r>
          <a:r>
            <a:rPr lang="en-US" sz="2900" kern="1200" dirty="0" err="1"/>
            <a:t>xã</a:t>
          </a:r>
          <a:r>
            <a:rPr lang="en-US" sz="2900" kern="1200" dirty="0"/>
            <a:t> </a:t>
          </a:r>
          <a:r>
            <a:rPr lang="en-US" sz="2900" kern="1200" dirty="0" err="1"/>
            <a:t>hội</a:t>
          </a:r>
          <a:r>
            <a:rPr lang="en-US" sz="2900" kern="1200" dirty="0"/>
            <a:t> </a:t>
          </a:r>
          <a:r>
            <a:rPr lang="en-US" sz="2900" kern="1200" dirty="0" err="1"/>
            <a:t>cần</a:t>
          </a:r>
          <a:endParaRPr lang="en-US" sz="2900" kern="1200" dirty="0"/>
        </a:p>
      </dsp:txBody>
      <dsp:txXfrm>
        <a:off x="2625818" y="1134508"/>
        <a:ext cx="7246446" cy="832203"/>
      </dsp:txXfrm>
    </dsp:sp>
    <dsp:sp modelId="{81CEEA7A-5966-48FC-9344-4B1C2008212A}">
      <dsp:nvSpPr>
        <dsp:cNvPr id="0" name=""/>
        <dsp:cNvSpPr/>
      </dsp:nvSpPr>
      <dsp:spPr>
        <a:xfrm>
          <a:off x="1603192" y="2122412"/>
          <a:ext cx="922261" cy="922261"/>
        </a:xfrm>
        <a:prstGeom prst="roundRect">
          <a:avLst>
            <a:gd name="adj" fmla="val 1667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18B6A5-3E16-4430-84DD-DC27957B9C86}">
      <dsp:nvSpPr>
        <dsp:cNvPr id="0" name=""/>
        <dsp:cNvSpPr/>
      </dsp:nvSpPr>
      <dsp:spPr>
        <a:xfrm>
          <a:off x="2572499" y="2120696"/>
          <a:ext cx="7336504" cy="922261"/>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err="1"/>
            <a:t>Thỏa</a:t>
          </a:r>
          <a:r>
            <a:rPr lang="en-US" sz="2900" kern="1200" dirty="0"/>
            <a:t> </a:t>
          </a:r>
          <a:r>
            <a:rPr lang="en-US" sz="2900" kern="1200" dirty="0" err="1"/>
            <a:t>mãn</a:t>
          </a:r>
          <a:r>
            <a:rPr lang="en-US" sz="2900" kern="1200" dirty="0"/>
            <a:t> </a:t>
          </a:r>
          <a:r>
            <a:rPr lang="en-US" sz="2900" kern="1200" dirty="0" err="1"/>
            <a:t>nhà</a:t>
          </a:r>
          <a:r>
            <a:rPr lang="en-US" sz="2900" kern="1200" dirty="0"/>
            <a:t> </a:t>
          </a:r>
          <a:r>
            <a:rPr lang="en-US" sz="2900" kern="1200" dirty="0" err="1"/>
            <a:t>đầu</a:t>
          </a:r>
          <a:r>
            <a:rPr lang="en-US" sz="2900" kern="1200" dirty="0"/>
            <a:t> </a:t>
          </a:r>
          <a:r>
            <a:rPr lang="en-US" sz="2900" kern="1200" dirty="0" err="1"/>
            <a:t>tư</a:t>
          </a:r>
          <a:endParaRPr lang="en-US" sz="2900" kern="1200" dirty="0"/>
        </a:p>
      </dsp:txBody>
      <dsp:txXfrm>
        <a:off x="2617528" y="2165725"/>
        <a:ext cx="7246446" cy="832203"/>
      </dsp:txXfrm>
    </dsp:sp>
    <dsp:sp modelId="{E13FC794-F11A-44BC-8D18-0ADC8021FB37}">
      <dsp:nvSpPr>
        <dsp:cNvPr id="0" name=""/>
        <dsp:cNvSpPr/>
      </dsp:nvSpPr>
      <dsp:spPr>
        <a:xfrm>
          <a:off x="1603192" y="3155344"/>
          <a:ext cx="922261" cy="922261"/>
        </a:xfrm>
        <a:prstGeom prst="roundRect">
          <a:avLst>
            <a:gd name="adj" fmla="val 1667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C9DA23-0632-458C-98E9-F876A740D71A}">
      <dsp:nvSpPr>
        <dsp:cNvPr id="0" name=""/>
        <dsp:cNvSpPr/>
      </dsp:nvSpPr>
      <dsp:spPr>
        <a:xfrm>
          <a:off x="2580789" y="3155344"/>
          <a:ext cx="7336504" cy="922261"/>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err="1"/>
            <a:t>Phát</a:t>
          </a:r>
          <a:r>
            <a:rPr lang="en-US" sz="2900" kern="1200" dirty="0"/>
            <a:t> </a:t>
          </a:r>
          <a:r>
            <a:rPr lang="en-US" sz="2900" kern="1200" dirty="0" err="1"/>
            <a:t>triển</a:t>
          </a:r>
          <a:r>
            <a:rPr lang="en-US" sz="2900" kern="1200" dirty="0"/>
            <a:t> </a:t>
          </a:r>
          <a:r>
            <a:rPr lang="en-US" sz="2900" kern="1200" dirty="0" err="1"/>
            <a:t>sản</a:t>
          </a:r>
          <a:r>
            <a:rPr lang="en-US" sz="2900" kern="1200" dirty="0"/>
            <a:t> </a:t>
          </a:r>
          <a:r>
            <a:rPr lang="en-US" sz="2900" kern="1200" dirty="0" err="1"/>
            <a:t>phẩm</a:t>
          </a:r>
          <a:r>
            <a:rPr lang="en-US" sz="2900" kern="1200" dirty="0"/>
            <a:t>, </a:t>
          </a:r>
          <a:r>
            <a:rPr lang="en-US" sz="2900" kern="1200" dirty="0" err="1"/>
            <a:t>công</a:t>
          </a:r>
          <a:r>
            <a:rPr lang="en-US" sz="2900" kern="1200" dirty="0"/>
            <a:t> </a:t>
          </a:r>
          <a:r>
            <a:rPr lang="en-US" sz="2900" kern="1200" dirty="0" err="1"/>
            <a:t>nghệ</a:t>
          </a:r>
          <a:endParaRPr lang="en-US" sz="2900" kern="1200" dirty="0"/>
        </a:p>
      </dsp:txBody>
      <dsp:txXfrm>
        <a:off x="2625818" y="3200373"/>
        <a:ext cx="7246446" cy="832203"/>
      </dsp:txXfrm>
    </dsp:sp>
    <dsp:sp modelId="{DF953922-97E9-4805-A785-59CA1D0D8EBA}">
      <dsp:nvSpPr>
        <dsp:cNvPr id="0" name=""/>
        <dsp:cNvSpPr/>
      </dsp:nvSpPr>
      <dsp:spPr>
        <a:xfrm>
          <a:off x="1603192" y="4188277"/>
          <a:ext cx="922261" cy="922261"/>
        </a:xfrm>
        <a:prstGeom prst="roundRect">
          <a:avLst>
            <a:gd name="adj" fmla="val 166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CF453F-5A72-46C0-8378-C0675DAFEDD6}">
      <dsp:nvSpPr>
        <dsp:cNvPr id="0" name=""/>
        <dsp:cNvSpPr/>
      </dsp:nvSpPr>
      <dsp:spPr>
        <a:xfrm>
          <a:off x="2580789" y="4188277"/>
          <a:ext cx="7336504" cy="922261"/>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sz="2900" kern="1200" dirty="0" err="1"/>
            <a:t>Phát</a:t>
          </a:r>
          <a:r>
            <a:rPr lang="en-US" sz="2900" kern="1200" dirty="0"/>
            <a:t> </a:t>
          </a:r>
          <a:r>
            <a:rPr lang="en-US" sz="2900" kern="1200" dirty="0" err="1"/>
            <a:t>triển</a:t>
          </a:r>
          <a:r>
            <a:rPr lang="en-US" sz="2900" kern="1200" dirty="0"/>
            <a:t> </a:t>
          </a:r>
          <a:r>
            <a:rPr lang="en-US" sz="2900" kern="1200" dirty="0" err="1"/>
            <a:t>tài</a:t>
          </a:r>
          <a:r>
            <a:rPr lang="en-US" sz="2900" kern="1200" dirty="0"/>
            <a:t> </a:t>
          </a:r>
          <a:r>
            <a:rPr lang="en-US" sz="2900" kern="1200" dirty="0" err="1"/>
            <a:t>nguyên</a:t>
          </a:r>
          <a:r>
            <a:rPr lang="en-US" sz="2900" kern="1200" dirty="0"/>
            <a:t> </a:t>
          </a:r>
          <a:r>
            <a:rPr lang="en-US" sz="2900" kern="1200" dirty="0" err="1"/>
            <a:t>mới</a:t>
          </a:r>
          <a:endParaRPr lang="en-US" sz="2900" kern="1200" dirty="0"/>
        </a:p>
      </dsp:txBody>
      <dsp:txXfrm>
        <a:off x="2625818" y="4233306"/>
        <a:ext cx="7246446" cy="8322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919BD8-74B2-0E42-9770-540689405026}">
      <dsp:nvSpPr>
        <dsp:cNvPr id="0" name=""/>
        <dsp:cNvSpPr/>
      </dsp:nvSpPr>
      <dsp:spPr>
        <a:xfrm>
          <a:off x="-5780666" y="-884761"/>
          <a:ext cx="6882091" cy="6882091"/>
        </a:xfrm>
        <a:prstGeom prst="blockArc">
          <a:avLst>
            <a:gd name="adj1" fmla="val 18900000"/>
            <a:gd name="adj2" fmla="val 2700000"/>
            <a:gd name="adj3" fmla="val 314"/>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36C94ED-05DF-284D-B828-706175A5AB06}">
      <dsp:nvSpPr>
        <dsp:cNvPr id="0" name=""/>
        <dsp:cNvSpPr/>
      </dsp:nvSpPr>
      <dsp:spPr>
        <a:xfrm>
          <a:off x="481432" y="319433"/>
          <a:ext cx="9671956" cy="63927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7425" tIns="53340" rIns="53340" bIns="53340" numCol="1" spcCol="1270" anchor="ctr" anchorCtr="0">
          <a:noAutofit/>
        </a:bodyPr>
        <a:lstStyle/>
        <a:p>
          <a:pPr lvl="0" algn="l" defTabSz="933450" rtl="0">
            <a:lnSpc>
              <a:spcPct val="90000"/>
            </a:lnSpc>
            <a:spcBef>
              <a:spcPct val="0"/>
            </a:spcBef>
            <a:spcAft>
              <a:spcPct val="35000"/>
            </a:spcAft>
          </a:pPr>
          <a:r>
            <a:rPr lang="en-US" sz="2100" kern="1200" dirty="0" err="1"/>
            <a:t>Tạo</a:t>
          </a:r>
          <a:r>
            <a:rPr lang="en-US" sz="2100" kern="1200" dirty="0"/>
            <a:t> </a:t>
          </a:r>
          <a:r>
            <a:rPr lang="en-US" sz="2100" kern="1200" dirty="0" err="1"/>
            <a:t>công</a:t>
          </a:r>
          <a:r>
            <a:rPr lang="en-US" sz="2100" kern="1200" dirty="0"/>
            <a:t> </a:t>
          </a:r>
          <a:r>
            <a:rPr lang="en-US" sz="2100" kern="1200" dirty="0" err="1"/>
            <a:t>ăn</a:t>
          </a:r>
          <a:r>
            <a:rPr lang="en-US" sz="2100" kern="1200" dirty="0"/>
            <a:t> </a:t>
          </a:r>
          <a:r>
            <a:rPr lang="en-US" sz="2100" kern="1200" dirty="0" err="1"/>
            <a:t>việc</a:t>
          </a:r>
          <a:r>
            <a:rPr lang="en-US" sz="2100" kern="1200" dirty="0"/>
            <a:t> </a:t>
          </a:r>
          <a:r>
            <a:rPr lang="en-US" sz="2100" kern="1200" dirty="0" err="1"/>
            <a:t>làm</a:t>
          </a:r>
          <a:r>
            <a:rPr lang="en-US" sz="2100" kern="1200" dirty="0"/>
            <a:t> </a:t>
          </a:r>
          <a:r>
            <a:rPr lang="en-US" sz="2100" kern="1200" dirty="0" err="1"/>
            <a:t>cho</a:t>
          </a:r>
          <a:r>
            <a:rPr lang="en-US" sz="2100" kern="1200" dirty="0"/>
            <a:t> </a:t>
          </a:r>
          <a:r>
            <a:rPr lang="en-US" sz="2100" kern="1200" dirty="0" err="1"/>
            <a:t>người</a:t>
          </a:r>
          <a:r>
            <a:rPr lang="en-US" sz="2100" kern="1200" dirty="0"/>
            <a:t> </a:t>
          </a:r>
          <a:r>
            <a:rPr lang="en-US" sz="2100" kern="1200" dirty="0" err="1"/>
            <a:t>lao</a:t>
          </a:r>
          <a:r>
            <a:rPr lang="en-US" sz="2100" kern="1200" dirty="0"/>
            <a:t> </a:t>
          </a:r>
          <a:r>
            <a:rPr lang="en-US" sz="2100" kern="1200" dirty="0" err="1"/>
            <a:t>động</a:t>
          </a:r>
          <a:endParaRPr lang="en-US" sz="2100" kern="1200" dirty="0"/>
        </a:p>
      </dsp:txBody>
      <dsp:txXfrm>
        <a:off x="481432" y="319433"/>
        <a:ext cx="9671956" cy="639275"/>
      </dsp:txXfrm>
    </dsp:sp>
    <dsp:sp modelId="{AA908C10-FAC7-B24A-A54A-0EC58DFF7ABE}">
      <dsp:nvSpPr>
        <dsp:cNvPr id="0" name=""/>
        <dsp:cNvSpPr/>
      </dsp:nvSpPr>
      <dsp:spPr>
        <a:xfrm>
          <a:off x="81885" y="239523"/>
          <a:ext cx="799094" cy="79909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B659842-38B3-7343-A56E-CD61A6D1C445}">
      <dsp:nvSpPr>
        <dsp:cNvPr id="0" name=""/>
        <dsp:cNvSpPr/>
      </dsp:nvSpPr>
      <dsp:spPr>
        <a:xfrm>
          <a:off x="939518" y="1278039"/>
          <a:ext cx="9213870" cy="63927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7425" tIns="53340" rIns="53340" bIns="53340" numCol="1" spcCol="1270" anchor="ctr" anchorCtr="0">
          <a:noAutofit/>
        </a:bodyPr>
        <a:lstStyle/>
        <a:p>
          <a:pPr lvl="0" algn="l" defTabSz="933450">
            <a:lnSpc>
              <a:spcPct val="90000"/>
            </a:lnSpc>
            <a:spcBef>
              <a:spcPct val="0"/>
            </a:spcBef>
            <a:spcAft>
              <a:spcPct val="35000"/>
            </a:spcAft>
          </a:pPr>
          <a:r>
            <a:rPr lang="en-US" sz="2100" kern="1200" dirty="0" err="1"/>
            <a:t>Môi</a:t>
          </a:r>
          <a:r>
            <a:rPr lang="en-US" sz="2100" kern="1200" dirty="0"/>
            <a:t> </a:t>
          </a:r>
          <a:r>
            <a:rPr lang="en-US" sz="2100" kern="1200" dirty="0" err="1"/>
            <a:t>trường</a:t>
          </a:r>
          <a:r>
            <a:rPr lang="en-US" sz="2100" kern="1200" dirty="0"/>
            <a:t> </a:t>
          </a:r>
          <a:r>
            <a:rPr lang="en-US" sz="2100" kern="1200" dirty="0" err="1"/>
            <a:t>làm</a:t>
          </a:r>
          <a:r>
            <a:rPr lang="en-US" sz="2100" kern="1200" dirty="0"/>
            <a:t> </a:t>
          </a:r>
          <a:r>
            <a:rPr lang="en-US" sz="2100" kern="1200" dirty="0" err="1"/>
            <a:t>việc</a:t>
          </a:r>
          <a:r>
            <a:rPr lang="en-US" sz="2100" kern="1200" dirty="0"/>
            <a:t> an </a:t>
          </a:r>
          <a:r>
            <a:rPr lang="en-US" sz="2100" kern="1200" dirty="0" err="1"/>
            <a:t>toàn</a:t>
          </a:r>
          <a:r>
            <a:rPr lang="en-US" sz="2100" kern="1200" dirty="0"/>
            <a:t>, </a:t>
          </a:r>
          <a:r>
            <a:rPr lang="en-US" sz="2100" kern="1200" dirty="0" err="1"/>
            <a:t>đảm</a:t>
          </a:r>
          <a:r>
            <a:rPr lang="en-US" sz="2100" kern="1200" dirty="0"/>
            <a:t> </a:t>
          </a:r>
          <a:r>
            <a:rPr lang="en-US" sz="2100" kern="1200" dirty="0" err="1"/>
            <a:t>bảo</a:t>
          </a:r>
          <a:r>
            <a:rPr lang="en-US" sz="2100" kern="1200" dirty="0"/>
            <a:t> </a:t>
          </a:r>
          <a:r>
            <a:rPr lang="en-US" sz="2100" kern="1200" dirty="0" err="1"/>
            <a:t>quyền</a:t>
          </a:r>
          <a:r>
            <a:rPr lang="en-US" sz="2100" kern="1200" dirty="0"/>
            <a:t> </a:t>
          </a:r>
          <a:r>
            <a:rPr lang="en-US" sz="2100" kern="1200" dirty="0" err="1"/>
            <a:t>riêng</a:t>
          </a:r>
          <a:r>
            <a:rPr lang="en-US" sz="2100" kern="1200" dirty="0"/>
            <a:t> </a:t>
          </a:r>
          <a:r>
            <a:rPr lang="en-US" sz="2100" kern="1200" dirty="0" err="1"/>
            <a:t>tư</a:t>
          </a:r>
          <a:r>
            <a:rPr lang="en-US" sz="2100" kern="1200" dirty="0"/>
            <a:t> </a:t>
          </a:r>
          <a:r>
            <a:rPr lang="en-US" sz="2100" kern="1200" dirty="0" err="1"/>
            <a:t>cá</a:t>
          </a:r>
          <a:r>
            <a:rPr lang="en-US" sz="2100" kern="1200" dirty="0"/>
            <a:t> </a:t>
          </a:r>
          <a:r>
            <a:rPr lang="en-US" sz="2100" kern="1200" dirty="0" err="1"/>
            <a:t>nhân</a:t>
          </a:r>
          <a:endParaRPr lang="en-US" sz="2100" kern="1200" dirty="0"/>
        </a:p>
      </dsp:txBody>
      <dsp:txXfrm>
        <a:off x="939518" y="1278039"/>
        <a:ext cx="9213870" cy="639275"/>
      </dsp:txXfrm>
    </dsp:sp>
    <dsp:sp modelId="{C642C6FC-2DD7-CA47-B10A-BBF0495A1190}">
      <dsp:nvSpPr>
        <dsp:cNvPr id="0" name=""/>
        <dsp:cNvSpPr/>
      </dsp:nvSpPr>
      <dsp:spPr>
        <a:xfrm>
          <a:off x="539971" y="1198130"/>
          <a:ext cx="799094" cy="79909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02CB9E8-FFE9-8848-821A-1EAE19694A06}">
      <dsp:nvSpPr>
        <dsp:cNvPr id="0" name=""/>
        <dsp:cNvSpPr/>
      </dsp:nvSpPr>
      <dsp:spPr>
        <a:xfrm>
          <a:off x="1080113" y="2236646"/>
          <a:ext cx="9073274" cy="63927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7425" tIns="53340" rIns="53340" bIns="53340" numCol="1" spcCol="1270" anchor="ctr" anchorCtr="0">
          <a:noAutofit/>
        </a:bodyPr>
        <a:lstStyle/>
        <a:p>
          <a:pPr lvl="0" algn="l" defTabSz="933450">
            <a:lnSpc>
              <a:spcPct val="90000"/>
            </a:lnSpc>
            <a:spcBef>
              <a:spcPct val="0"/>
            </a:spcBef>
            <a:spcAft>
              <a:spcPct val="35000"/>
            </a:spcAft>
          </a:pPr>
          <a:r>
            <a:rPr lang="en-US" sz="2100" kern="1200" dirty="0" err="1"/>
            <a:t>Trang</a:t>
          </a:r>
          <a:r>
            <a:rPr lang="en-US" sz="2100" kern="1200" dirty="0"/>
            <a:t> </a:t>
          </a:r>
          <a:r>
            <a:rPr lang="en-US" sz="2100" kern="1200" dirty="0" err="1"/>
            <a:t>bị</a:t>
          </a:r>
          <a:r>
            <a:rPr lang="en-US" sz="2100" kern="1200" dirty="0"/>
            <a:t> </a:t>
          </a:r>
          <a:r>
            <a:rPr lang="en-US" sz="2100" kern="1200" dirty="0" err="1"/>
            <a:t>bảo</a:t>
          </a:r>
          <a:r>
            <a:rPr lang="en-US" sz="2100" kern="1200" dirty="0"/>
            <a:t> </a:t>
          </a:r>
          <a:r>
            <a:rPr lang="en-US" sz="2100" kern="1200" dirty="0" err="1"/>
            <a:t>hộ</a:t>
          </a:r>
          <a:r>
            <a:rPr lang="en-US" sz="2100" kern="1200" dirty="0"/>
            <a:t> </a:t>
          </a:r>
          <a:r>
            <a:rPr lang="en-US" sz="2100" kern="1200" dirty="0" err="1"/>
            <a:t>lao</a:t>
          </a:r>
          <a:r>
            <a:rPr lang="en-US" sz="2100" kern="1200" dirty="0"/>
            <a:t> </a:t>
          </a:r>
          <a:r>
            <a:rPr lang="en-US" sz="2100" kern="1200" dirty="0" err="1"/>
            <a:t>động</a:t>
          </a:r>
          <a:r>
            <a:rPr lang="en-US" sz="2100" kern="1200" dirty="0"/>
            <a:t>, </a:t>
          </a:r>
          <a:r>
            <a:rPr lang="en-US" sz="2100" kern="1200" dirty="0" err="1"/>
            <a:t>trang</a:t>
          </a:r>
          <a:r>
            <a:rPr lang="en-US" sz="2100" kern="1200" dirty="0"/>
            <a:t> </a:t>
          </a:r>
          <a:r>
            <a:rPr lang="en-US" sz="2100" kern="1200" dirty="0" err="1"/>
            <a:t>thiết</a:t>
          </a:r>
          <a:r>
            <a:rPr lang="en-US" sz="2100" kern="1200" dirty="0"/>
            <a:t> </a:t>
          </a:r>
          <a:r>
            <a:rPr lang="en-US" sz="2100" kern="1200" dirty="0" err="1"/>
            <a:t>bị</a:t>
          </a:r>
          <a:r>
            <a:rPr lang="en-US" sz="2100" kern="1200" dirty="0"/>
            <a:t>, </a:t>
          </a:r>
          <a:r>
            <a:rPr lang="en-US" sz="2100" kern="1200" dirty="0" err="1"/>
            <a:t>máy</a:t>
          </a:r>
          <a:r>
            <a:rPr lang="en-US" sz="2100" kern="1200" dirty="0"/>
            <a:t> </a:t>
          </a:r>
          <a:r>
            <a:rPr lang="en-US" sz="2100" kern="1200" dirty="0" err="1"/>
            <a:t>móc</a:t>
          </a:r>
          <a:endParaRPr lang="en-US" sz="2100" kern="1200" dirty="0"/>
        </a:p>
      </dsp:txBody>
      <dsp:txXfrm>
        <a:off x="1080113" y="2236646"/>
        <a:ext cx="9073274" cy="639275"/>
      </dsp:txXfrm>
    </dsp:sp>
    <dsp:sp modelId="{5071F55E-9523-6944-90C7-F515FB0F10E0}">
      <dsp:nvSpPr>
        <dsp:cNvPr id="0" name=""/>
        <dsp:cNvSpPr/>
      </dsp:nvSpPr>
      <dsp:spPr>
        <a:xfrm>
          <a:off x="680566" y="2156736"/>
          <a:ext cx="799094" cy="79909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2DDFE8D-63E7-2B4C-9702-F067D5F11695}">
      <dsp:nvSpPr>
        <dsp:cNvPr id="0" name=""/>
        <dsp:cNvSpPr/>
      </dsp:nvSpPr>
      <dsp:spPr>
        <a:xfrm>
          <a:off x="939518" y="3195252"/>
          <a:ext cx="9213870" cy="63927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7425" tIns="53340" rIns="53340" bIns="53340" numCol="1" spcCol="1270" anchor="ctr" anchorCtr="0">
          <a:noAutofit/>
        </a:bodyPr>
        <a:lstStyle/>
        <a:p>
          <a:pPr lvl="0" algn="l" defTabSz="933450">
            <a:lnSpc>
              <a:spcPct val="90000"/>
            </a:lnSpc>
            <a:spcBef>
              <a:spcPct val="0"/>
            </a:spcBef>
            <a:spcAft>
              <a:spcPct val="35000"/>
            </a:spcAft>
          </a:pPr>
          <a:r>
            <a:rPr lang="en-US" sz="2100" kern="1200" dirty="0" err="1"/>
            <a:t>Trả</a:t>
          </a:r>
          <a:r>
            <a:rPr lang="en-US" sz="2100" kern="1200" dirty="0"/>
            <a:t> </a:t>
          </a:r>
          <a:r>
            <a:rPr lang="en-US" sz="2100" kern="1200" dirty="0" err="1"/>
            <a:t>lương</a:t>
          </a:r>
          <a:r>
            <a:rPr lang="en-US" sz="2100" kern="1200" dirty="0"/>
            <a:t> </a:t>
          </a:r>
          <a:r>
            <a:rPr lang="en-US" sz="2100" kern="1200" dirty="0" err="1"/>
            <a:t>đầy</a:t>
          </a:r>
          <a:r>
            <a:rPr lang="en-US" sz="2100" kern="1200" dirty="0"/>
            <a:t> </a:t>
          </a:r>
          <a:r>
            <a:rPr lang="en-US" sz="2100" kern="1200" dirty="0" err="1"/>
            <a:t>đủ</a:t>
          </a:r>
          <a:r>
            <a:rPr lang="en-US" sz="2100" kern="1200" dirty="0"/>
            <a:t> </a:t>
          </a:r>
          <a:r>
            <a:rPr lang="en-US" sz="2100" kern="1200" dirty="0" err="1"/>
            <a:t>và</a:t>
          </a:r>
          <a:r>
            <a:rPr lang="en-US" sz="2100" kern="1200" dirty="0"/>
            <a:t> </a:t>
          </a:r>
          <a:r>
            <a:rPr lang="en-US" sz="2100" kern="1200" dirty="0" err="1"/>
            <a:t>hưởng</a:t>
          </a:r>
          <a:r>
            <a:rPr lang="en-US" sz="2100" kern="1200" dirty="0"/>
            <a:t> </a:t>
          </a:r>
          <a:r>
            <a:rPr lang="en-US" sz="2100" kern="1200" dirty="0" err="1"/>
            <a:t>các</a:t>
          </a:r>
          <a:r>
            <a:rPr lang="en-US" sz="2100" kern="1200" dirty="0"/>
            <a:t> </a:t>
          </a:r>
          <a:r>
            <a:rPr lang="en-US" sz="2100" kern="1200" dirty="0" err="1"/>
            <a:t>quyền</a:t>
          </a:r>
          <a:r>
            <a:rPr lang="en-US" sz="2100" kern="1200" dirty="0"/>
            <a:t> </a:t>
          </a:r>
          <a:r>
            <a:rPr lang="en-US" sz="2100" kern="1200" dirty="0" err="1"/>
            <a:t>lợi</a:t>
          </a:r>
          <a:r>
            <a:rPr lang="en-US" sz="2100" kern="1200" dirty="0"/>
            <a:t> </a:t>
          </a:r>
          <a:r>
            <a:rPr lang="en-US" sz="2100" kern="1200" dirty="0" err="1"/>
            <a:t>theo</a:t>
          </a:r>
          <a:r>
            <a:rPr lang="en-US" sz="2100" kern="1200" dirty="0"/>
            <a:t> </a:t>
          </a:r>
          <a:r>
            <a:rPr lang="en-US" sz="2100" kern="1200" dirty="0" err="1"/>
            <a:t>quy</a:t>
          </a:r>
          <a:r>
            <a:rPr lang="en-US" sz="2100" kern="1200" dirty="0"/>
            <a:t> </a:t>
          </a:r>
          <a:r>
            <a:rPr lang="en-US" sz="2100" kern="1200" dirty="0" err="1"/>
            <a:t>định</a:t>
          </a:r>
          <a:r>
            <a:rPr lang="en-US" sz="2100" kern="1200" dirty="0"/>
            <a:t> </a:t>
          </a:r>
          <a:r>
            <a:rPr lang="en-US" sz="2100" kern="1200" dirty="0" err="1"/>
            <a:t>của</a:t>
          </a:r>
          <a:r>
            <a:rPr lang="en-US" sz="2100" kern="1200" dirty="0"/>
            <a:t> </a:t>
          </a:r>
          <a:r>
            <a:rPr lang="en-US" sz="2100" kern="1200" dirty="0" err="1"/>
            <a:t>pháp</a:t>
          </a:r>
          <a:r>
            <a:rPr lang="en-US" sz="2100" kern="1200" dirty="0"/>
            <a:t> </a:t>
          </a:r>
          <a:r>
            <a:rPr lang="en-US" sz="2100" kern="1200" dirty="0" err="1"/>
            <a:t>luật</a:t>
          </a:r>
          <a:endParaRPr lang="en-US" sz="2100" kern="1200" dirty="0"/>
        </a:p>
      </dsp:txBody>
      <dsp:txXfrm>
        <a:off x="939518" y="3195252"/>
        <a:ext cx="9213870" cy="639275"/>
      </dsp:txXfrm>
    </dsp:sp>
    <dsp:sp modelId="{6BE4B459-CFA7-E54C-BAA1-EDD6CE25382D}">
      <dsp:nvSpPr>
        <dsp:cNvPr id="0" name=""/>
        <dsp:cNvSpPr/>
      </dsp:nvSpPr>
      <dsp:spPr>
        <a:xfrm>
          <a:off x="539971" y="3115343"/>
          <a:ext cx="799094" cy="79909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A5300D5-CBF9-8B4F-B204-1EE85945E310}">
      <dsp:nvSpPr>
        <dsp:cNvPr id="0" name=""/>
        <dsp:cNvSpPr/>
      </dsp:nvSpPr>
      <dsp:spPr>
        <a:xfrm>
          <a:off x="481432" y="4153859"/>
          <a:ext cx="9671956" cy="63927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07425" tIns="53340" rIns="53340" bIns="53340" numCol="1" spcCol="1270" anchor="ctr" anchorCtr="0">
          <a:noAutofit/>
        </a:bodyPr>
        <a:lstStyle/>
        <a:p>
          <a:pPr lvl="0" algn="l" defTabSz="933450">
            <a:lnSpc>
              <a:spcPct val="90000"/>
            </a:lnSpc>
            <a:spcBef>
              <a:spcPct val="0"/>
            </a:spcBef>
            <a:spcAft>
              <a:spcPct val="35000"/>
            </a:spcAft>
          </a:pPr>
          <a:r>
            <a:rPr lang="en-US" sz="2100" kern="1200" dirty="0" err="1"/>
            <a:t>Có</a:t>
          </a:r>
          <a:r>
            <a:rPr lang="en-US" sz="2100" kern="1200" dirty="0"/>
            <a:t> </a:t>
          </a:r>
          <a:r>
            <a:rPr lang="en-US" sz="2100" kern="1200" dirty="0" err="1"/>
            <a:t>cơ</a:t>
          </a:r>
          <a:r>
            <a:rPr lang="en-US" sz="2100" kern="1200" dirty="0"/>
            <a:t> </a:t>
          </a:r>
          <a:r>
            <a:rPr lang="en-US" sz="2100" kern="1200" dirty="0" err="1"/>
            <a:t>hội</a:t>
          </a:r>
          <a:r>
            <a:rPr lang="en-US" sz="2100" kern="1200" dirty="0"/>
            <a:t> </a:t>
          </a:r>
          <a:r>
            <a:rPr lang="en-US" sz="2100" kern="1200" dirty="0" err="1"/>
            <a:t>thăng</a:t>
          </a:r>
          <a:r>
            <a:rPr lang="en-US" sz="2100" kern="1200" dirty="0"/>
            <a:t> </a:t>
          </a:r>
          <a:r>
            <a:rPr lang="en-US" sz="2100" kern="1200" dirty="0" err="1"/>
            <a:t>tiến</a:t>
          </a:r>
          <a:endParaRPr lang="en-US" sz="2100" kern="1200" dirty="0"/>
        </a:p>
      </dsp:txBody>
      <dsp:txXfrm>
        <a:off x="481432" y="4153859"/>
        <a:ext cx="9671956" cy="639275"/>
      </dsp:txXfrm>
    </dsp:sp>
    <dsp:sp modelId="{A5084FCC-0225-9542-9351-3044D715F6D1}">
      <dsp:nvSpPr>
        <dsp:cNvPr id="0" name=""/>
        <dsp:cNvSpPr/>
      </dsp:nvSpPr>
      <dsp:spPr>
        <a:xfrm>
          <a:off x="81885" y="4073949"/>
          <a:ext cx="799094" cy="799094"/>
        </a:xfrm>
        <a:prstGeom prst="ellipse">
          <a:avLst/>
        </a:prstGeom>
        <a:solidFill>
          <a:schemeClr val="lt1">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543B41-6ACD-45CF-83B1-8779981D1639}">
      <dsp:nvSpPr>
        <dsp:cNvPr id="0" name=""/>
        <dsp:cNvSpPr/>
      </dsp:nvSpPr>
      <dsp:spPr>
        <a:xfrm>
          <a:off x="-5774167" y="-864322"/>
          <a:ext cx="6880992" cy="6880992"/>
        </a:xfrm>
        <a:prstGeom prst="blockArc">
          <a:avLst>
            <a:gd name="adj1" fmla="val 18900000"/>
            <a:gd name="adj2" fmla="val 2700000"/>
            <a:gd name="adj3" fmla="val 314"/>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4C0D3D-7D46-4524-BF42-DCB3F36A7667}">
      <dsp:nvSpPr>
        <dsp:cNvPr id="0" name=""/>
        <dsp:cNvSpPr/>
      </dsp:nvSpPr>
      <dsp:spPr>
        <a:xfrm>
          <a:off x="481356" y="319382"/>
          <a:ext cx="9539538" cy="6391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344" tIns="81280" rIns="81280" bIns="81280" numCol="1" spcCol="1270" anchor="ctr" anchorCtr="0">
          <a:noAutofit/>
        </a:bodyPr>
        <a:lstStyle/>
        <a:p>
          <a:pPr lvl="0" algn="l" defTabSz="1422400">
            <a:lnSpc>
              <a:spcPct val="90000"/>
            </a:lnSpc>
            <a:spcBef>
              <a:spcPct val="0"/>
            </a:spcBef>
            <a:spcAft>
              <a:spcPct val="35000"/>
            </a:spcAft>
          </a:pPr>
          <a:r>
            <a:rPr lang="en-US" sz="3200" kern="1200" dirty="0" err="1"/>
            <a:t>Cung</a:t>
          </a:r>
          <a:r>
            <a:rPr lang="en-US" sz="3200" kern="1200" dirty="0"/>
            <a:t> </a:t>
          </a:r>
          <a:r>
            <a:rPr lang="en-US" sz="3200" kern="1200" dirty="0" err="1"/>
            <a:t>cấp</a:t>
          </a:r>
          <a:r>
            <a:rPr lang="en-US" sz="3200" kern="1200" dirty="0"/>
            <a:t> </a:t>
          </a:r>
          <a:r>
            <a:rPr lang="en-US" sz="3200" kern="1200" dirty="0" err="1"/>
            <a:t>hàng</a:t>
          </a:r>
          <a:r>
            <a:rPr lang="en-US" sz="3200" kern="1200" dirty="0"/>
            <a:t> </a:t>
          </a:r>
          <a:r>
            <a:rPr lang="en-US" sz="3200" kern="1200" dirty="0" err="1"/>
            <a:t>hóa</a:t>
          </a:r>
          <a:r>
            <a:rPr lang="en-US" sz="3200" kern="1200" dirty="0"/>
            <a:t>, </a:t>
          </a:r>
          <a:r>
            <a:rPr lang="en-US" sz="3200" kern="1200" dirty="0" err="1"/>
            <a:t>dịch</a:t>
          </a:r>
          <a:r>
            <a:rPr lang="en-US" sz="3200" kern="1200" dirty="0"/>
            <a:t> </a:t>
          </a:r>
          <a:r>
            <a:rPr lang="en-US" sz="3200" kern="1200" dirty="0" err="1"/>
            <a:t>vụ</a:t>
          </a:r>
          <a:r>
            <a:rPr lang="en-US" sz="3200" kern="1200" dirty="0"/>
            <a:t> an </a:t>
          </a:r>
          <a:r>
            <a:rPr lang="en-US" sz="3200" kern="1200" dirty="0" err="1"/>
            <a:t>toàn</a:t>
          </a:r>
          <a:r>
            <a:rPr lang="en-US" sz="3200" kern="1200" dirty="0"/>
            <a:t>, </a:t>
          </a:r>
          <a:r>
            <a:rPr lang="en-US" sz="3200" kern="1200" dirty="0" err="1"/>
            <a:t>chất</a:t>
          </a:r>
          <a:r>
            <a:rPr lang="en-US" sz="3200" kern="1200" dirty="0"/>
            <a:t> </a:t>
          </a:r>
          <a:r>
            <a:rPr lang="en-US" sz="3200" kern="1200" dirty="0" err="1"/>
            <a:t>lượng</a:t>
          </a:r>
          <a:endParaRPr lang="en-US" sz="3200" kern="1200" dirty="0"/>
        </a:p>
      </dsp:txBody>
      <dsp:txXfrm>
        <a:off x="481356" y="319382"/>
        <a:ext cx="9539538" cy="639173"/>
      </dsp:txXfrm>
    </dsp:sp>
    <dsp:sp modelId="{D2F803A0-644C-4F1F-8B4D-792730CDD06F}">
      <dsp:nvSpPr>
        <dsp:cNvPr id="0" name=""/>
        <dsp:cNvSpPr/>
      </dsp:nvSpPr>
      <dsp:spPr>
        <a:xfrm>
          <a:off x="81873" y="239485"/>
          <a:ext cx="798966" cy="79896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3CE5A4-F993-4EC7-B73E-5D9DEBBF6061}">
      <dsp:nvSpPr>
        <dsp:cNvPr id="0" name=""/>
        <dsp:cNvSpPr/>
      </dsp:nvSpPr>
      <dsp:spPr>
        <a:xfrm>
          <a:off x="939369" y="1277835"/>
          <a:ext cx="9081525" cy="6391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344" tIns="81280" rIns="81280" bIns="81280" numCol="1" spcCol="1270" anchor="ctr" anchorCtr="0">
          <a:noAutofit/>
        </a:bodyPr>
        <a:lstStyle/>
        <a:p>
          <a:pPr lvl="0" algn="l" defTabSz="1422400">
            <a:lnSpc>
              <a:spcPct val="90000"/>
            </a:lnSpc>
            <a:spcBef>
              <a:spcPct val="0"/>
            </a:spcBef>
            <a:spcAft>
              <a:spcPct val="35000"/>
            </a:spcAft>
          </a:pPr>
          <a:r>
            <a:rPr lang="en-US" sz="3200" kern="1200" dirty="0" err="1"/>
            <a:t>Thông</a:t>
          </a:r>
          <a:r>
            <a:rPr lang="en-US" sz="3200" kern="1200" dirty="0"/>
            <a:t> tin </a:t>
          </a:r>
          <a:r>
            <a:rPr lang="en-US" sz="3200" kern="1200" dirty="0" err="1"/>
            <a:t>sản</a:t>
          </a:r>
          <a:r>
            <a:rPr lang="en-US" sz="3200" kern="1200" dirty="0"/>
            <a:t> </a:t>
          </a:r>
          <a:r>
            <a:rPr lang="en-US" sz="3200" kern="1200" dirty="0" err="1"/>
            <a:t>phẩm</a:t>
          </a:r>
          <a:r>
            <a:rPr lang="en-US" sz="3200" kern="1200" dirty="0"/>
            <a:t>, </a:t>
          </a:r>
          <a:r>
            <a:rPr lang="en-US" sz="3200" kern="1200" dirty="0" err="1"/>
            <a:t>định</a:t>
          </a:r>
          <a:r>
            <a:rPr lang="en-US" sz="3200" kern="1200" dirty="0"/>
            <a:t> </a:t>
          </a:r>
          <a:r>
            <a:rPr lang="en-US" sz="3200" kern="1200" dirty="0" err="1"/>
            <a:t>giá</a:t>
          </a:r>
          <a:r>
            <a:rPr lang="en-US" sz="3200" kern="1200" dirty="0"/>
            <a:t> </a:t>
          </a:r>
          <a:r>
            <a:rPr lang="en-US" sz="3200" kern="1200" dirty="0" err="1"/>
            <a:t>rõ</a:t>
          </a:r>
          <a:r>
            <a:rPr lang="en-US" sz="3200" kern="1200" dirty="0"/>
            <a:t> </a:t>
          </a:r>
          <a:r>
            <a:rPr lang="en-US" sz="3200" kern="1200" dirty="0" err="1"/>
            <a:t>ràng</a:t>
          </a:r>
          <a:endParaRPr lang="en-US" sz="3200" kern="1200" dirty="0"/>
        </a:p>
      </dsp:txBody>
      <dsp:txXfrm>
        <a:off x="939369" y="1277835"/>
        <a:ext cx="9081525" cy="639173"/>
      </dsp:txXfrm>
    </dsp:sp>
    <dsp:sp modelId="{35650A32-655D-44D0-8FF6-DA26FDA20A6A}">
      <dsp:nvSpPr>
        <dsp:cNvPr id="0" name=""/>
        <dsp:cNvSpPr/>
      </dsp:nvSpPr>
      <dsp:spPr>
        <a:xfrm>
          <a:off x="539886" y="1197938"/>
          <a:ext cx="798966" cy="79896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459E19-6F53-4DF4-A60F-747CCE6B5166}">
      <dsp:nvSpPr>
        <dsp:cNvPr id="0" name=""/>
        <dsp:cNvSpPr/>
      </dsp:nvSpPr>
      <dsp:spPr>
        <a:xfrm>
          <a:off x="1079942" y="2236288"/>
          <a:ext cx="8940952" cy="6391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344" tIns="81280" rIns="81280" bIns="81280" numCol="1" spcCol="1270" anchor="ctr" anchorCtr="0">
          <a:noAutofit/>
        </a:bodyPr>
        <a:lstStyle/>
        <a:p>
          <a:pPr lvl="0" algn="l" defTabSz="1422400">
            <a:lnSpc>
              <a:spcPct val="90000"/>
            </a:lnSpc>
            <a:spcBef>
              <a:spcPct val="0"/>
            </a:spcBef>
            <a:spcAft>
              <a:spcPct val="35000"/>
            </a:spcAft>
          </a:pPr>
          <a:r>
            <a:rPr lang="en-US" sz="3200" kern="1200" dirty="0" err="1"/>
            <a:t>Hệ</a:t>
          </a:r>
          <a:r>
            <a:rPr lang="en-US" sz="3200" kern="1200" dirty="0"/>
            <a:t> </a:t>
          </a:r>
          <a:r>
            <a:rPr lang="en-US" sz="3200" kern="1200" dirty="0" err="1"/>
            <a:t>thống</a:t>
          </a:r>
          <a:r>
            <a:rPr lang="en-US" sz="3200" kern="1200" dirty="0"/>
            <a:t> </a:t>
          </a:r>
          <a:r>
            <a:rPr lang="en-US" sz="3200" kern="1200" dirty="0" err="1"/>
            <a:t>phân</a:t>
          </a:r>
          <a:r>
            <a:rPr lang="en-US" sz="3200" kern="1200" dirty="0"/>
            <a:t> </a:t>
          </a:r>
          <a:r>
            <a:rPr lang="en-US" sz="3200" kern="1200" dirty="0" err="1"/>
            <a:t>phối</a:t>
          </a:r>
          <a:endParaRPr lang="en-US" sz="3200" kern="1200" dirty="0"/>
        </a:p>
      </dsp:txBody>
      <dsp:txXfrm>
        <a:off x="1079942" y="2236288"/>
        <a:ext cx="8940952" cy="639173"/>
      </dsp:txXfrm>
    </dsp:sp>
    <dsp:sp modelId="{BF5DE8E5-8BE2-4F08-A674-301B93BF055F}">
      <dsp:nvSpPr>
        <dsp:cNvPr id="0" name=""/>
        <dsp:cNvSpPr/>
      </dsp:nvSpPr>
      <dsp:spPr>
        <a:xfrm>
          <a:off x="680459" y="2156391"/>
          <a:ext cx="798966" cy="79896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E757BB-53EC-4FCD-BC00-D91FF60450AE}">
      <dsp:nvSpPr>
        <dsp:cNvPr id="0" name=""/>
        <dsp:cNvSpPr/>
      </dsp:nvSpPr>
      <dsp:spPr>
        <a:xfrm>
          <a:off x="939369" y="3194741"/>
          <a:ext cx="9081525" cy="6391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344" tIns="81280" rIns="81280" bIns="81280" numCol="1" spcCol="1270" anchor="ctr" anchorCtr="0">
          <a:noAutofit/>
        </a:bodyPr>
        <a:lstStyle/>
        <a:p>
          <a:pPr lvl="0" algn="l" defTabSz="1422400">
            <a:lnSpc>
              <a:spcPct val="90000"/>
            </a:lnSpc>
            <a:spcBef>
              <a:spcPct val="0"/>
            </a:spcBef>
            <a:spcAft>
              <a:spcPct val="35000"/>
            </a:spcAft>
          </a:pPr>
          <a:r>
            <a:rPr lang="en-US" sz="3200" kern="1200" dirty="0" err="1"/>
            <a:t>Bán</a:t>
          </a:r>
          <a:r>
            <a:rPr lang="en-US" sz="3200" kern="1200" dirty="0"/>
            <a:t> </a:t>
          </a:r>
          <a:r>
            <a:rPr lang="en-US" sz="3200" kern="1200" dirty="0" err="1"/>
            <a:t>hàng</a:t>
          </a:r>
          <a:endParaRPr lang="en-US" sz="3200" kern="1200" dirty="0"/>
        </a:p>
      </dsp:txBody>
      <dsp:txXfrm>
        <a:off x="939369" y="3194741"/>
        <a:ext cx="9081525" cy="639173"/>
      </dsp:txXfrm>
    </dsp:sp>
    <dsp:sp modelId="{A95AB1C1-607B-49BD-8A82-1432F84E94BC}">
      <dsp:nvSpPr>
        <dsp:cNvPr id="0" name=""/>
        <dsp:cNvSpPr/>
      </dsp:nvSpPr>
      <dsp:spPr>
        <a:xfrm>
          <a:off x="539886" y="3114844"/>
          <a:ext cx="798966" cy="79896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DB948F-1AEA-441F-A844-674AB4F86176}">
      <dsp:nvSpPr>
        <dsp:cNvPr id="0" name=""/>
        <dsp:cNvSpPr/>
      </dsp:nvSpPr>
      <dsp:spPr>
        <a:xfrm>
          <a:off x="505682" y="4176243"/>
          <a:ext cx="9539538" cy="63917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7344" tIns="81280" rIns="81280" bIns="81280" numCol="1" spcCol="1270" anchor="ctr" anchorCtr="0">
          <a:noAutofit/>
        </a:bodyPr>
        <a:lstStyle/>
        <a:p>
          <a:pPr lvl="0" algn="l" defTabSz="1422400">
            <a:lnSpc>
              <a:spcPct val="90000"/>
            </a:lnSpc>
            <a:spcBef>
              <a:spcPct val="0"/>
            </a:spcBef>
            <a:spcAft>
              <a:spcPct val="35000"/>
            </a:spcAft>
          </a:pPr>
          <a:r>
            <a:rPr lang="en-US" sz="3200" kern="1200" dirty="0" err="1"/>
            <a:t>Cạnh</a:t>
          </a:r>
          <a:r>
            <a:rPr lang="en-US" sz="3200" kern="1200" dirty="0"/>
            <a:t> </a:t>
          </a:r>
          <a:r>
            <a:rPr lang="en-US" sz="3200" kern="1200" dirty="0" err="1"/>
            <a:t>tranh</a:t>
          </a:r>
          <a:endParaRPr lang="en-US" sz="3200" kern="1200" dirty="0"/>
        </a:p>
      </dsp:txBody>
      <dsp:txXfrm>
        <a:off x="505682" y="4176243"/>
        <a:ext cx="9539538" cy="639173"/>
      </dsp:txXfrm>
    </dsp:sp>
    <dsp:sp modelId="{30D4604C-4E77-4DF4-BABE-FDC7DA3E803D}">
      <dsp:nvSpPr>
        <dsp:cNvPr id="0" name=""/>
        <dsp:cNvSpPr/>
      </dsp:nvSpPr>
      <dsp:spPr>
        <a:xfrm>
          <a:off x="81873" y="4073297"/>
          <a:ext cx="798966" cy="798966"/>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525CD3-F646-4E60-92FF-8F90E78ACDE2}">
      <dsp:nvSpPr>
        <dsp:cNvPr id="0" name=""/>
        <dsp:cNvSpPr/>
      </dsp:nvSpPr>
      <dsp:spPr>
        <a:xfrm rot="5400000">
          <a:off x="-167354" y="167818"/>
          <a:ext cx="1115699" cy="7809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a:t>1</a:t>
          </a:r>
        </a:p>
      </dsp:txBody>
      <dsp:txXfrm rot="-5400000">
        <a:off x="2" y="390958"/>
        <a:ext cx="780989" cy="334710"/>
      </dsp:txXfrm>
    </dsp:sp>
    <dsp:sp modelId="{8CF0A88F-F9E6-4F94-BD32-09E846D4B237}">
      <dsp:nvSpPr>
        <dsp:cNvPr id="0" name=""/>
        <dsp:cNvSpPr/>
      </dsp:nvSpPr>
      <dsp:spPr>
        <a:xfrm rot="5400000">
          <a:off x="5788135" y="-5006682"/>
          <a:ext cx="725204" cy="107394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368" tIns="24765" rIns="24765" bIns="24765" numCol="1" spcCol="1270" anchor="ctr" anchorCtr="0">
          <a:noAutofit/>
        </a:bodyPr>
        <a:lstStyle/>
        <a:p>
          <a:pPr marL="285750" lvl="1" indent="-285750" algn="l" defTabSz="1733550">
            <a:lnSpc>
              <a:spcPct val="90000"/>
            </a:lnSpc>
            <a:spcBef>
              <a:spcPct val="0"/>
            </a:spcBef>
            <a:spcAft>
              <a:spcPct val="15000"/>
            </a:spcAft>
            <a:buChar char="••"/>
          </a:pPr>
          <a:r>
            <a:rPr lang="en-US" sz="3900" kern="1200" dirty="0" err="1"/>
            <a:t>Thực</a:t>
          </a:r>
          <a:r>
            <a:rPr lang="en-US" sz="3900" kern="1200" dirty="0"/>
            <a:t> </a:t>
          </a:r>
          <a:r>
            <a:rPr lang="en-US" sz="3900" kern="1200" dirty="0" err="1"/>
            <a:t>hiện</a:t>
          </a:r>
          <a:r>
            <a:rPr lang="en-US" sz="3900" kern="1200" dirty="0"/>
            <a:t> </a:t>
          </a:r>
          <a:r>
            <a:rPr lang="en-US" sz="3900" kern="1200" dirty="0" err="1"/>
            <a:t>đầy</a:t>
          </a:r>
          <a:r>
            <a:rPr lang="en-US" sz="3900" kern="1200" dirty="0"/>
            <a:t> </a:t>
          </a:r>
          <a:r>
            <a:rPr lang="en-US" sz="3900" kern="1200" dirty="0" err="1"/>
            <a:t>đủ</a:t>
          </a:r>
          <a:r>
            <a:rPr lang="en-US" sz="3900" kern="1200" dirty="0"/>
            <a:t> </a:t>
          </a:r>
          <a:r>
            <a:rPr lang="en-US" sz="3900" kern="1200" dirty="0" err="1"/>
            <a:t>quy</a:t>
          </a:r>
          <a:r>
            <a:rPr lang="en-US" sz="3900" kern="1200" dirty="0"/>
            <a:t> </a:t>
          </a:r>
          <a:r>
            <a:rPr lang="en-US" sz="3900" kern="1200" dirty="0" err="1"/>
            <a:t>định</a:t>
          </a:r>
          <a:r>
            <a:rPr lang="en-US" sz="3900" kern="1200" dirty="0"/>
            <a:t> </a:t>
          </a:r>
          <a:r>
            <a:rPr lang="en-US" sz="3900" kern="1200" dirty="0" err="1"/>
            <a:t>về</a:t>
          </a:r>
          <a:r>
            <a:rPr lang="en-US" sz="3900" kern="1200" dirty="0"/>
            <a:t> </a:t>
          </a:r>
          <a:r>
            <a:rPr lang="en-US" sz="3900" kern="1200" dirty="0" err="1"/>
            <a:t>pháp</a:t>
          </a:r>
          <a:r>
            <a:rPr lang="en-US" sz="3900" kern="1200" dirty="0"/>
            <a:t> </a:t>
          </a:r>
          <a:r>
            <a:rPr lang="en-US" sz="3900" kern="1200" dirty="0" err="1"/>
            <a:t>luật</a:t>
          </a:r>
          <a:endParaRPr lang="en-US" sz="3900" kern="1200" dirty="0"/>
        </a:p>
      </dsp:txBody>
      <dsp:txXfrm rot="-5400000">
        <a:off x="780989" y="35866"/>
        <a:ext cx="10704095" cy="654400"/>
      </dsp:txXfrm>
    </dsp:sp>
    <dsp:sp modelId="{9014BD44-CB26-4778-AD1E-EEC9A840BCD0}">
      <dsp:nvSpPr>
        <dsp:cNvPr id="0" name=""/>
        <dsp:cNvSpPr/>
      </dsp:nvSpPr>
      <dsp:spPr>
        <a:xfrm rot="5400000">
          <a:off x="-167354" y="1166599"/>
          <a:ext cx="1115699" cy="7809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a:t>2</a:t>
          </a:r>
        </a:p>
      </dsp:txBody>
      <dsp:txXfrm rot="-5400000">
        <a:off x="2" y="1389739"/>
        <a:ext cx="780989" cy="334710"/>
      </dsp:txXfrm>
    </dsp:sp>
    <dsp:sp modelId="{85E92C6B-E709-40FC-B4CD-41D8C37F7BD4}">
      <dsp:nvSpPr>
        <dsp:cNvPr id="0" name=""/>
        <dsp:cNvSpPr/>
      </dsp:nvSpPr>
      <dsp:spPr>
        <a:xfrm rot="5400000">
          <a:off x="5788135" y="-4007902"/>
          <a:ext cx="725204" cy="107394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368" tIns="24765" rIns="24765" bIns="24765" numCol="1" spcCol="1270" anchor="ctr" anchorCtr="0">
          <a:noAutofit/>
        </a:bodyPr>
        <a:lstStyle/>
        <a:p>
          <a:pPr marL="285750" lvl="1" indent="-285750" algn="l" defTabSz="1733550">
            <a:lnSpc>
              <a:spcPct val="90000"/>
            </a:lnSpc>
            <a:spcBef>
              <a:spcPct val="0"/>
            </a:spcBef>
            <a:spcAft>
              <a:spcPct val="15000"/>
            </a:spcAft>
            <a:buChar char="••"/>
          </a:pPr>
          <a:r>
            <a:rPr lang="en-US" sz="3900" kern="1200" dirty="0" err="1"/>
            <a:t>Tuân</a:t>
          </a:r>
          <a:r>
            <a:rPr lang="en-US" sz="3900" kern="1200" dirty="0"/>
            <a:t> </a:t>
          </a:r>
          <a:r>
            <a:rPr lang="en-US" sz="3900" kern="1200" dirty="0" err="1"/>
            <a:t>thủ</a:t>
          </a:r>
          <a:r>
            <a:rPr lang="en-US" sz="3900" kern="1200" dirty="0"/>
            <a:t> </a:t>
          </a:r>
          <a:r>
            <a:rPr lang="en-US" sz="3900" kern="1200" dirty="0" err="1"/>
            <a:t>Luật</a:t>
          </a:r>
          <a:r>
            <a:rPr lang="en-US" sz="3900" kern="1200" dirty="0"/>
            <a:t> </a:t>
          </a:r>
          <a:r>
            <a:rPr lang="en-US" sz="3900" kern="1200" dirty="0" err="1"/>
            <a:t>cạnh</a:t>
          </a:r>
          <a:r>
            <a:rPr lang="en-US" sz="3900" kern="1200" dirty="0"/>
            <a:t> </a:t>
          </a:r>
          <a:r>
            <a:rPr lang="en-US" sz="3900" kern="1200" dirty="0" err="1"/>
            <a:t>tranh</a:t>
          </a:r>
          <a:endParaRPr lang="en-US" sz="3900" kern="1200" dirty="0"/>
        </a:p>
      </dsp:txBody>
      <dsp:txXfrm rot="-5400000">
        <a:off x="780989" y="1034646"/>
        <a:ext cx="10704095" cy="654400"/>
      </dsp:txXfrm>
    </dsp:sp>
    <dsp:sp modelId="{C0C6BEA0-1B9C-4F95-8CF6-00EA6CE11B50}">
      <dsp:nvSpPr>
        <dsp:cNvPr id="0" name=""/>
        <dsp:cNvSpPr/>
      </dsp:nvSpPr>
      <dsp:spPr>
        <a:xfrm rot="5400000">
          <a:off x="-167354" y="2165380"/>
          <a:ext cx="1115699" cy="7809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a:t>3</a:t>
          </a:r>
        </a:p>
      </dsp:txBody>
      <dsp:txXfrm rot="-5400000">
        <a:off x="2" y="2388520"/>
        <a:ext cx="780989" cy="334710"/>
      </dsp:txXfrm>
    </dsp:sp>
    <dsp:sp modelId="{715A7C70-9A77-4F8B-808C-867135AC12FA}">
      <dsp:nvSpPr>
        <dsp:cNvPr id="0" name=""/>
        <dsp:cNvSpPr/>
      </dsp:nvSpPr>
      <dsp:spPr>
        <a:xfrm rot="5400000">
          <a:off x="5788135" y="-3009121"/>
          <a:ext cx="725204" cy="107394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368" tIns="24765" rIns="24765" bIns="24765" numCol="1" spcCol="1270" anchor="ctr" anchorCtr="0">
          <a:noAutofit/>
        </a:bodyPr>
        <a:lstStyle/>
        <a:p>
          <a:pPr marL="285750" lvl="1" indent="-285750" algn="l" defTabSz="1733550">
            <a:lnSpc>
              <a:spcPct val="90000"/>
            </a:lnSpc>
            <a:spcBef>
              <a:spcPct val="0"/>
            </a:spcBef>
            <a:spcAft>
              <a:spcPct val="15000"/>
            </a:spcAft>
            <a:buChar char="••"/>
          </a:pPr>
          <a:r>
            <a:rPr lang="en-US" sz="3900" kern="1200" dirty="0" err="1"/>
            <a:t>Bảo</a:t>
          </a:r>
          <a:r>
            <a:rPr lang="en-US" sz="3900" kern="1200" dirty="0"/>
            <a:t> </a:t>
          </a:r>
          <a:r>
            <a:rPr lang="en-US" sz="3900" kern="1200" dirty="0" err="1"/>
            <a:t>vệ</a:t>
          </a:r>
          <a:r>
            <a:rPr lang="en-US" sz="3900" kern="1200" dirty="0"/>
            <a:t> </a:t>
          </a:r>
          <a:r>
            <a:rPr lang="en-US" sz="3900" kern="1200" dirty="0" err="1"/>
            <a:t>khách</a:t>
          </a:r>
          <a:r>
            <a:rPr lang="en-US" sz="3900" kern="1200" dirty="0"/>
            <a:t> </a:t>
          </a:r>
          <a:r>
            <a:rPr lang="en-US" sz="3900" kern="1200" dirty="0" err="1"/>
            <a:t>hàng</a:t>
          </a:r>
          <a:endParaRPr lang="en-US" sz="3900" kern="1200" dirty="0"/>
        </a:p>
      </dsp:txBody>
      <dsp:txXfrm rot="-5400000">
        <a:off x="780989" y="2033427"/>
        <a:ext cx="10704095" cy="654400"/>
      </dsp:txXfrm>
    </dsp:sp>
    <dsp:sp modelId="{4277DDA0-9837-4556-9C46-75DDCA7BD897}">
      <dsp:nvSpPr>
        <dsp:cNvPr id="0" name=""/>
        <dsp:cNvSpPr/>
      </dsp:nvSpPr>
      <dsp:spPr>
        <a:xfrm rot="5400000">
          <a:off x="-167354" y="3164161"/>
          <a:ext cx="1115699" cy="7809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a:t>4</a:t>
          </a:r>
        </a:p>
      </dsp:txBody>
      <dsp:txXfrm rot="-5400000">
        <a:off x="2" y="3387301"/>
        <a:ext cx="780989" cy="334710"/>
      </dsp:txXfrm>
    </dsp:sp>
    <dsp:sp modelId="{5809232B-4D18-4043-86F5-651753FDF345}">
      <dsp:nvSpPr>
        <dsp:cNvPr id="0" name=""/>
        <dsp:cNvSpPr/>
      </dsp:nvSpPr>
      <dsp:spPr>
        <a:xfrm rot="5400000">
          <a:off x="5788135" y="-2010340"/>
          <a:ext cx="725204" cy="107394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368" tIns="24765" rIns="24765" bIns="24765" numCol="1" spcCol="1270" anchor="ctr" anchorCtr="0">
          <a:noAutofit/>
        </a:bodyPr>
        <a:lstStyle/>
        <a:p>
          <a:pPr marL="285750" lvl="1" indent="-285750" algn="l" defTabSz="1733550">
            <a:lnSpc>
              <a:spcPct val="90000"/>
            </a:lnSpc>
            <a:spcBef>
              <a:spcPct val="0"/>
            </a:spcBef>
            <a:spcAft>
              <a:spcPct val="15000"/>
            </a:spcAft>
            <a:buChar char="••"/>
          </a:pPr>
          <a:r>
            <a:rPr lang="en-US" sz="3900" kern="1200" dirty="0" err="1"/>
            <a:t>Bảo</a:t>
          </a:r>
          <a:r>
            <a:rPr lang="en-US" sz="3900" kern="1200" dirty="0"/>
            <a:t> </a:t>
          </a:r>
          <a:r>
            <a:rPr lang="en-US" sz="3900" kern="1200" dirty="0" err="1"/>
            <a:t>vệ</a:t>
          </a:r>
          <a:r>
            <a:rPr lang="en-US" sz="3900" kern="1200" dirty="0"/>
            <a:t> </a:t>
          </a:r>
          <a:r>
            <a:rPr lang="en-US" sz="3900" kern="1200" dirty="0" err="1"/>
            <a:t>môi</a:t>
          </a:r>
          <a:r>
            <a:rPr lang="en-US" sz="3900" kern="1200" dirty="0"/>
            <a:t> </a:t>
          </a:r>
          <a:r>
            <a:rPr lang="en-US" sz="3900" kern="1200" dirty="0" err="1"/>
            <a:t>trường</a:t>
          </a:r>
          <a:endParaRPr lang="en-US" sz="3900" kern="1200" dirty="0"/>
        </a:p>
      </dsp:txBody>
      <dsp:txXfrm rot="-5400000">
        <a:off x="780989" y="3032208"/>
        <a:ext cx="10704095" cy="654400"/>
      </dsp:txXfrm>
    </dsp:sp>
    <dsp:sp modelId="{4F9BEBFF-A3E5-45D4-87B6-924403EC3447}">
      <dsp:nvSpPr>
        <dsp:cNvPr id="0" name=""/>
        <dsp:cNvSpPr/>
      </dsp:nvSpPr>
      <dsp:spPr>
        <a:xfrm rot="5400000">
          <a:off x="-167354" y="4162942"/>
          <a:ext cx="1115699" cy="780989"/>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a:t>5</a:t>
          </a:r>
        </a:p>
      </dsp:txBody>
      <dsp:txXfrm rot="-5400000">
        <a:off x="2" y="4386082"/>
        <a:ext cx="780989" cy="334710"/>
      </dsp:txXfrm>
    </dsp:sp>
    <dsp:sp modelId="{F64BB1D5-3D3B-4D1E-98FB-10CD1ED89B4B}">
      <dsp:nvSpPr>
        <dsp:cNvPr id="0" name=""/>
        <dsp:cNvSpPr/>
      </dsp:nvSpPr>
      <dsp:spPr>
        <a:xfrm rot="5400000">
          <a:off x="5788135" y="-1011559"/>
          <a:ext cx="725204" cy="10739497"/>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368" tIns="24765" rIns="24765" bIns="24765" numCol="1" spcCol="1270" anchor="ctr" anchorCtr="0">
          <a:noAutofit/>
        </a:bodyPr>
        <a:lstStyle/>
        <a:p>
          <a:pPr marL="285750" lvl="1" indent="-285750" algn="l" defTabSz="1733550">
            <a:lnSpc>
              <a:spcPct val="90000"/>
            </a:lnSpc>
            <a:spcBef>
              <a:spcPct val="0"/>
            </a:spcBef>
            <a:spcAft>
              <a:spcPct val="15000"/>
            </a:spcAft>
            <a:buChar char="••"/>
          </a:pPr>
          <a:r>
            <a:rPr lang="en-US" sz="3900" kern="1200" dirty="0" err="1"/>
            <a:t>Khuyến</a:t>
          </a:r>
          <a:r>
            <a:rPr lang="en-US" sz="3900" kern="1200" dirty="0"/>
            <a:t> </a:t>
          </a:r>
          <a:r>
            <a:rPr lang="en-US" sz="3900" kern="1200" dirty="0" err="1"/>
            <a:t>khích</a:t>
          </a:r>
          <a:r>
            <a:rPr lang="en-US" sz="3900" kern="1200" dirty="0"/>
            <a:t> </a:t>
          </a:r>
          <a:r>
            <a:rPr lang="en-US" sz="3900" kern="1200" dirty="0" err="1"/>
            <a:t>phát</a:t>
          </a:r>
          <a:r>
            <a:rPr lang="en-US" sz="3900" kern="1200" dirty="0"/>
            <a:t> </a:t>
          </a:r>
          <a:r>
            <a:rPr lang="en-US" sz="3900" kern="1200" dirty="0" err="1"/>
            <a:t>hiện</a:t>
          </a:r>
          <a:r>
            <a:rPr lang="en-US" sz="3900" kern="1200" dirty="0"/>
            <a:t> </a:t>
          </a:r>
          <a:r>
            <a:rPr lang="en-US" sz="3900" kern="1200" dirty="0" err="1"/>
            <a:t>những</a:t>
          </a:r>
          <a:r>
            <a:rPr lang="en-US" sz="3900" kern="1200" dirty="0"/>
            <a:t> </a:t>
          </a:r>
          <a:r>
            <a:rPr lang="en-US" sz="3900" kern="1200" dirty="0" err="1"/>
            <a:t>hành</a:t>
          </a:r>
          <a:r>
            <a:rPr lang="en-US" sz="3900" kern="1200" dirty="0"/>
            <a:t> vi </a:t>
          </a:r>
          <a:r>
            <a:rPr lang="en-US" sz="3900" kern="1200" dirty="0" err="1"/>
            <a:t>sai</a:t>
          </a:r>
          <a:r>
            <a:rPr lang="en-US" sz="3900" kern="1200" dirty="0"/>
            <a:t> </a:t>
          </a:r>
          <a:r>
            <a:rPr lang="en-US" sz="3900" kern="1200" dirty="0" err="1"/>
            <a:t>trái</a:t>
          </a:r>
          <a:endParaRPr lang="en-US" sz="3900" kern="1200" dirty="0"/>
        </a:p>
      </dsp:txBody>
      <dsp:txXfrm rot="-5400000">
        <a:off x="780989" y="4030989"/>
        <a:ext cx="10704095" cy="6544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88865-B3EE-471A-9273-EF0852878344}">
      <dsp:nvSpPr>
        <dsp:cNvPr id="0" name=""/>
        <dsp:cNvSpPr/>
      </dsp:nvSpPr>
      <dsp:spPr>
        <a:xfrm>
          <a:off x="1406" y="728412"/>
          <a:ext cx="4936485" cy="313466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7DFA802C-3890-4DAD-9AE0-D7F79909E546}">
      <dsp:nvSpPr>
        <dsp:cNvPr id="0" name=""/>
        <dsp:cNvSpPr/>
      </dsp:nvSpPr>
      <dsp:spPr>
        <a:xfrm>
          <a:off x="549904" y="1249486"/>
          <a:ext cx="4936485" cy="31346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a:t>Đạo đức kinh doanh: liên quan đến những nguyên tắc và quy định chỉ đạo những quyết định của doanh nhân và tổ chức</a:t>
          </a:r>
        </a:p>
      </dsp:txBody>
      <dsp:txXfrm>
        <a:off x="641715" y="1341297"/>
        <a:ext cx="4752863" cy="2951046"/>
      </dsp:txXfrm>
    </dsp:sp>
    <dsp:sp modelId="{DF7832BD-EFBE-426A-8CFB-A3BCDB98F075}">
      <dsp:nvSpPr>
        <dsp:cNvPr id="0" name=""/>
        <dsp:cNvSpPr/>
      </dsp:nvSpPr>
      <dsp:spPr>
        <a:xfrm>
          <a:off x="6034889" y="728412"/>
          <a:ext cx="4936485" cy="3134668"/>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668F1E8-B363-4C9F-94ED-C44EC858E69C}">
      <dsp:nvSpPr>
        <dsp:cNvPr id="0" name=""/>
        <dsp:cNvSpPr/>
      </dsp:nvSpPr>
      <dsp:spPr>
        <a:xfrm>
          <a:off x="6583387" y="1249486"/>
          <a:ext cx="4936485" cy="313466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a:t>Trách nhiệm xã hội: quan tâm đến hậu quả của những quyết định của doanh nhân và tổ chức đến xã hội</a:t>
          </a:r>
        </a:p>
      </dsp:txBody>
      <dsp:txXfrm>
        <a:off x="6675198" y="1341297"/>
        <a:ext cx="4752863" cy="29510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F7C1AE-C45D-4355-917B-A0CDB8685761}">
      <dsp:nvSpPr>
        <dsp:cNvPr id="0" name=""/>
        <dsp:cNvSpPr/>
      </dsp:nvSpPr>
      <dsp:spPr>
        <a:xfrm>
          <a:off x="0" y="75381"/>
          <a:ext cx="8706678" cy="1098895"/>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vi-VN" sz="1900" b="0" i="0" kern="1200">
              <a:solidFill>
                <a:schemeClr val="tx1"/>
              </a:solidFill>
            </a:rPr>
            <a:t>Theo Viện sốt rét và ký sinh trùng Quy Nhơn, trong mục Thuốc và Hóa chất, cho biết 1 kg salbutamol có thể pha vào 1 tấn thức ăn gia súc.</a:t>
          </a:r>
          <a:endParaRPr lang="en-US" sz="1900" kern="1200">
            <a:solidFill>
              <a:schemeClr val="tx1"/>
            </a:solidFill>
          </a:endParaRPr>
        </a:p>
      </dsp:txBody>
      <dsp:txXfrm>
        <a:off x="53644" y="129025"/>
        <a:ext cx="8599390" cy="991607"/>
      </dsp:txXfrm>
    </dsp:sp>
    <dsp:sp modelId="{15FCA64C-F9A6-483E-A6F2-D9321C5EAB0B}">
      <dsp:nvSpPr>
        <dsp:cNvPr id="0" name=""/>
        <dsp:cNvSpPr/>
      </dsp:nvSpPr>
      <dsp:spPr>
        <a:xfrm>
          <a:off x="0" y="1228996"/>
          <a:ext cx="8706678" cy="1039252"/>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vi-VN" sz="1900" b="0" i="0" kern="1200" dirty="0">
              <a:solidFill>
                <a:schemeClr val="tx1"/>
              </a:solidFill>
            </a:rPr>
            <a:t>Vì một con heo tăng trọng 2 kg mỗi ngày, nên có thể ăn 6 kg thức ăn (tỷ lệ tăng trọng = 1:3), nghĩa là ăn phải 6g (=6.000mg) salbutamol hay clenbuterol.</a:t>
          </a:r>
          <a:endParaRPr lang="en-US" sz="1900" kern="1200" dirty="0">
            <a:solidFill>
              <a:schemeClr val="tx1"/>
            </a:solidFill>
          </a:endParaRPr>
        </a:p>
      </dsp:txBody>
      <dsp:txXfrm>
        <a:off x="50732" y="1279728"/>
        <a:ext cx="8605214" cy="937788"/>
      </dsp:txXfrm>
    </dsp:sp>
    <dsp:sp modelId="{C63F4D2D-2135-4095-8E52-DC0ECC87AD9E}">
      <dsp:nvSpPr>
        <dsp:cNvPr id="0" name=""/>
        <dsp:cNvSpPr/>
      </dsp:nvSpPr>
      <dsp:spPr>
        <a:xfrm>
          <a:off x="0" y="2348147"/>
          <a:ext cx="8706678" cy="1039252"/>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vi-VN" sz="1900" b="0" i="0" kern="1200">
              <a:solidFill>
                <a:schemeClr val="tx1"/>
              </a:solidFill>
            </a:rPr>
            <a:t>Liều điều trị cho một người (khoảng 50-60 kg) không thể vượt quá 200 mcg = 0,2 mg, nên lượng chất trên cho phép trong con heo nặng khoảng 100kg là: 2*0,2 = 0,4 mg.</a:t>
          </a:r>
          <a:endParaRPr lang="en-US" sz="1900" kern="1200">
            <a:solidFill>
              <a:schemeClr val="tx1"/>
            </a:solidFill>
          </a:endParaRPr>
        </a:p>
      </dsp:txBody>
      <dsp:txXfrm>
        <a:off x="50732" y="2398879"/>
        <a:ext cx="8605214" cy="937788"/>
      </dsp:txXfrm>
    </dsp:sp>
    <dsp:sp modelId="{C71A0FB0-3193-4409-A559-8ADC92BEA8BF}">
      <dsp:nvSpPr>
        <dsp:cNvPr id="0" name=""/>
        <dsp:cNvSpPr/>
      </dsp:nvSpPr>
      <dsp:spPr>
        <a:xfrm>
          <a:off x="0" y="3429531"/>
          <a:ext cx="8706678" cy="1039252"/>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vi-VN" sz="1900" b="0" i="0" kern="1200">
              <a:solidFill>
                <a:schemeClr val="tx1"/>
              </a:solidFill>
            </a:rPr>
            <a:t>Vì vậy lượng salbutamol (hay clenbuterol) mà lợn ăn vào một ngày cao hơn lượng cho phép là: 6000mg/0,4 = 15.000 lần.</a:t>
          </a:r>
          <a:endParaRPr lang="en-US" sz="1900" kern="1200">
            <a:solidFill>
              <a:schemeClr val="tx1"/>
            </a:solidFill>
          </a:endParaRPr>
        </a:p>
      </dsp:txBody>
      <dsp:txXfrm>
        <a:off x="50732" y="3480263"/>
        <a:ext cx="8605214" cy="937788"/>
      </dsp:txXfrm>
    </dsp:sp>
    <dsp:sp modelId="{9A1622B5-1961-4848-8E57-D48104E3BB4D}">
      <dsp:nvSpPr>
        <dsp:cNvPr id="0" name=""/>
        <dsp:cNvSpPr/>
      </dsp:nvSpPr>
      <dsp:spPr>
        <a:xfrm>
          <a:off x="0" y="4510914"/>
          <a:ext cx="8706678" cy="1039252"/>
        </a:xfrm>
        <a:prstGeom prst="round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lvl="0" algn="l" defTabSz="844550">
            <a:lnSpc>
              <a:spcPct val="90000"/>
            </a:lnSpc>
            <a:spcBef>
              <a:spcPct val="0"/>
            </a:spcBef>
            <a:spcAft>
              <a:spcPct val="35000"/>
            </a:spcAft>
          </a:pPr>
          <a:r>
            <a:rPr lang="vi-VN" sz="1900" b="0" i="0" kern="1200">
              <a:solidFill>
                <a:schemeClr val="tx1"/>
              </a:solidFill>
            </a:rPr>
            <a:t>Nếu heo được vỗ nạc trong 13 ngày (trước 15 ngày phải bán), thì dư lượng salbutamol (hay clenbuterol) cao so với lượng cho phép là: 15.000 * 13 = 195.000 lần. Quá khủng khiếp!</a:t>
          </a:r>
          <a:endParaRPr lang="en-US" sz="1900" kern="1200">
            <a:solidFill>
              <a:schemeClr val="tx1"/>
            </a:solidFill>
          </a:endParaRPr>
        </a:p>
      </dsp:txBody>
      <dsp:txXfrm>
        <a:off x="50732" y="4561646"/>
        <a:ext cx="8605214" cy="9377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A8E494-DA59-4DD4-A5C0-549FE0C7B45B}">
      <dsp:nvSpPr>
        <dsp:cNvPr id="0" name=""/>
        <dsp:cNvSpPr/>
      </dsp:nvSpPr>
      <dsp:spPr>
        <a:xfrm rot="3369870">
          <a:off x="3871778" y="3507217"/>
          <a:ext cx="1431460" cy="22763"/>
        </a:xfrm>
        <a:custGeom>
          <a:avLst/>
          <a:gdLst/>
          <a:ahLst/>
          <a:cxnLst/>
          <a:rect l="0" t="0" r="0" b="0"/>
          <a:pathLst>
            <a:path>
              <a:moveTo>
                <a:pt x="0" y="11381"/>
              </a:moveTo>
              <a:lnTo>
                <a:pt x="1431460" y="1138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B3447D5-6FE0-4339-A66C-4800DDCD38A9}">
      <dsp:nvSpPr>
        <dsp:cNvPr id="0" name=""/>
        <dsp:cNvSpPr/>
      </dsp:nvSpPr>
      <dsp:spPr>
        <a:xfrm rot="1739166">
          <a:off x="4268615" y="3007427"/>
          <a:ext cx="1284958" cy="22763"/>
        </a:xfrm>
        <a:custGeom>
          <a:avLst/>
          <a:gdLst/>
          <a:ahLst/>
          <a:cxnLst/>
          <a:rect l="0" t="0" r="0" b="0"/>
          <a:pathLst>
            <a:path>
              <a:moveTo>
                <a:pt x="0" y="11381"/>
              </a:moveTo>
              <a:lnTo>
                <a:pt x="1284958" y="1138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A91CA34B-C23A-44A0-8A99-CEC276A2110D}">
      <dsp:nvSpPr>
        <dsp:cNvPr id="0" name=""/>
        <dsp:cNvSpPr/>
      </dsp:nvSpPr>
      <dsp:spPr>
        <a:xfrm>
          <a:off x="4349094" y="2427018"/>
          <a:ext cx="1289362" cy="22763"/>
        </a:xfrm>
        <a:custGeom>
          <a:avLst/>
          <a:gdLst/>
          <a:ahLst/>
          <a:cxnLst/>
          <a:rect l="0" t="0" r="0" b="0"/>
          <a:pathLst>
            <a:path>
              <a:moveTo>
                <a:pt x="0" y="11381"/>
              </a:moveTo>
              <a:lnTo>
                <a:pt x="1289362" y="1138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26A544B-3F9B-4904-B652-44C9AF480065}">
      <dsp:nvSpPr>
        <dsp:cNvPr id="0" name=""/>
        <dsp:cNvSpPr/>
      </dsp:nvSpPr>
      <dsp:spPr>
        <a:xfrm rot="19860834">
          <a:off x="4268615" y="1846608"/>
          <a:ext cx="1284958" cy="22763"/>
        </a:xfrm>
        <a:custGeom>
          <a:avLst/>
          <a:gdLst/>
          <a:ahLst/>
          <a:cxnLst/>
          <a:rect l="0" t="0" r="0" b="0"/>
          <a:pathLst>
            <a:path>
              <a:moveTo>
                <a:pt x="0" y="11381"/>
              </a:moveTo>
              <a:lnTo>
                <a:pt x="1284958" y="1138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73F07C9-DA66-4A48-B7E4-4A1249E5DAE6}">
      <dsp:nvSpPr>
        <dsp:cNvPr id="0" name=""/>
        <dsp:cNvSpPr/>
      </dsp:nvSpPr>
      <dsp:spPr>
        <a:xfrm rot="18230130">
          <a:off x="3871778" y="1346818"/>
          <a:ext cx="1431460" cy="22763"/>
        </a:xfrm>
        <a:custGeom>
          <a:avLst/>
          <a:gdLst/>
          <a:ahLst/>
          <a:cxnLst/>
          <a:rect l="0" t="0" r="0" b="0"/>
          <a:pathLst>
            <a:path>
              <a:moveTo>
                <a:pt x="0" y="11381"/>
              </a:moveTo>
              <a:lnTo>
                <a:pt x="1431460" y="11381"/>
              </a:lnTo>
            </a:path>
          </a:pathLst>
        </a:custGeom>
        <a:noFill/>
        <a:ln w="25400" cap="flat" cmpd="sng" algn="ctr">
          <a:solidFill>
            <a:schemeClr val="accent1">
              <a:shade val="60000"/>
              <a:hueOff val="0"/>
              <a:satOff val="0"/>
              <a:lumOff val="0"/>
              <a:alphaOff val="0"/>
            </a:schemeClr>
          </a:solidFill>
          <a:prstDash val="solid"/>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83E6134-5DBC-4140-82E8-8B6307C97CC8}">
      <dsp:nvSpPr>
        <dsp:cNvPr id="0" name=""/>
        <dsp:cNvSpPr/>
      </dsp:nvSpPr>
      <dsp:spPr>
        <a:xfrm>
          <a:off x="3169572" y="1744563"/>
          <a:ext cx="1387673" cy="1387673"/>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E8E1509-A4EB-4D3E-BC7F-B8A77D1242AF}">
      <dsp:nvSpPr>
        <dsp:cNvPr id="0" name=""/>
        <dsp:cNvSpPr/>
      </dsp:nvSpPr>
      <dsp:spPr>
        <a:xfrm>
          <a:off x="4801534" y="1587"/>
          <a:ext cx="832604" cy="832604"/>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err="1"/>
            <a:t>Tuyển</a:t>
          </a:r>
          <a:r>
            <a:rPr lang="en-US" sz="1400" b="1" kern="1200" dirty="0"/>
            <a:t> </a:t>
          </a:r>
          <a:r>
            <a:rPr lang="en-US" sz="1400" b="1" kern="1200" dirty="0" err="1"/>
            <a:t>dụng</a:t>
          </a:r>
          <a:endParaRPr lang="en-US" sz="1400" b="1" kern="1200" dirty="0"/>
        </a:p>
      </dsp:txBody>
      <dsp:txXfrm>
        <a:off x="4923466" y="123519"/>
        <a:ext cx="588740" cy="588740"/>
      </dsp:txXfrm>
    </dsp:sp>
    <dsp:sp modelId="{C22A902D-3783-4A2D-830A-F9791DCE3CD8}">
      <dsp:nvSpPr>
        <dsp:cNvPr id="0" name=""/>
        <dsp:cNvSpPr/>
      </dsp:nvSpPr>
      <dsp:spPr>
        <a:xfrm>
          <a:off x="5420948" y="928605"/>
          <a:ext cx="832604" cy="832604"/>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err="1"/>
            <a:t>Sử</a:t>
          </a:r>
          <a:r>
            <a:rPr lang="en-US" sz="1400" b="1" kern="1200" dirty="0"/>
            <a:t> </a:t>
          </a:r>
          <a:r>
            <a:rPr lang="en-US" sz="1400" b="1" kern="1200" dirty="0" err="1"/>
            <a:t>dụng</a:t>
          </a:r>
          <a:endParaRPr lang="en-US" sz="1400" b="1" kern="1200" dirty="0"/>
        </a:p>
      </dsp:txBody>
      <dsp:txXfrm>
        <a:off x="5542880" y="1050537"/>
        <a:ext cx="588740" cy="588740"/>
      </dsp:txXfrm>
    </dsp:sp>
    <dsp:sp modelId="{27D955BF-ECA5-463D-8405-3C43B84E454E}">
      <dsp:nvSpPr>
        <dsp:cNvPr id="0" name=""/>
        <dsp:cNvSpPr/>
      </dsp:nvSpPr>
      <dsp:spPr>
        <a:xfrm>
          <a:off x="5638457" y="2022097"/>
          <a:ext cx="832604" cy="832604"/>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a:t>Đánh </a:t>
          </a:r>
          <a:r>
            <a:rPr lang="en-US" sz="1400" b="1" kern="1200" dirty="0" err="1"/>
            <a:t>giá</a:t>
          </a:r>
          <a:endParaRPr lang="en-US" sz="1400" b="1" kern="1200" dirty="0"/>
        </a:p>
      </dsp:txBody>
      <dsp:txXfrm>
        <a:off x="5760389" y="2144029"/>
        <a:ext cx="588740" cy="588740"/>
      </dsp:txXfrm>
    </dsp:sp>
    <dsp:sp modelId="{BE2A83B7-D03B-4922-B926-0A192A87F198}">
      <dsp:nvSpPr>
        <dsp:cNvPr id="0" name=""/>
        <dsp:cNvSpPr/>
      </dsp:nvSpPr>
      <dsp:spPr>
        <a:xfrm>
          <a:off x="5420948" y="3115590"/>
          <a:ext cx="832604" cy="832604"/>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err="1"/>
            <a:t>Đãi</a:t>
          </a:r>
          <a:r>
            <a:rPr lang="en-US" sz="1400" b="1" kern="1200" dirty="0"/>
            <a:t> </a:t>
          </a:r>
          <a:r>
            <a:rPr lang="en-US" sz="1400" b="1" kern="1200" dirty="0" err="1"/>
            <a:t>ngộ</a:t>
          </a:r>
          <a:endParaRPr lang="en-US" sz="1400" b="1" kern="1200" dirty="0"/>
        </a:p>
      </dsp:txBody>
      <dsp:txXfrm>
        <a:off x="5542880" y="3237522"/>
        <a:ext cx="588740" cy="588740"/>
      </dsp:txXfrm>
    </dsp:sp>
    <dsp:sp modelId="{E325360F-356D-48E7-9FE1-E3CCE5B38D55}">
      <dsp:nvSpPr>
        <dsp:cNvPr id="0" name=""/>
        <dsp:cNvSpPr/>
      </dsp:nvSpPr>
      <dsp:spPr>
        <a:xfrm>
          <a:off x="4801534" y="4042608"/>
          <a:ext cx="832604" cy="832604"/>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sz="1400" b="1" kern="1200" dirty="0" err="1"/>
            <a:t>Đề</a:t>
          </a:r>
          <a:r>
            <a:rPr lang="en-US" sz="1400" b="1" kern="1200" dirty="0"/>
            <a:t> </a:t>
          </a:r>
          <a:r>
            <a:rPr lang="en-US" sz="1400" b="1" kern="1200" dirty="0" err="1"/>
            <a:t>bạt</a:t>
          </a:r>
          <a:r>
            <a:rPr lang="en-US" sz="1400" b="1" kern="1200" dirty="0"/>
            <a:t> </a:t>
          </a:r>
          <a:r>
            <a:rPr lang="en-US" sz="1400" b="1" kern="1200" dirty="0" err="1"/>
            <a:t>nhân</a:t>
          </a:r>
          <a:r>
            <a:rPr lang="en-US" sz="1400" b="1" kern="1200" dirty="0"/>
            <a:t> </a:t>
          </a:r>
          <a:r>
            <a:rPr lang="en-US" sz="1400" b="1" kern="1200" dirty="0" err="1"/>
            <a:t>lực</a:t>
          </a:r>
          <a:endParaRPr lang="en-US" sz="1400" b="1" kern="1200" dirty="0"/>
        </a:p>
      </dsp:txBody>
      <dsp:txXfrm>
        <a:off x="4923466" y="4164540"/>
        <a:ext cx="588740" cy="58874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sz="quarter" idx="1"/>
          </p:nvPr>
        </p:nvSpPr>
        <p:spPr>
          <a:xfrm>
            <a:off x="4021294" y="0"/>
            <a:ext cx="3076363" cy="511731"/>
          </a:xfrm>
          <a:prstGeom prst="rect">
            <a:avLst/>
          </a:prstGeom>
        </p:spPr>
        <p:txBody>
          <a:bodyPr vert="horz" lIns="99048" tIns="49524" rIns="99048" bIns="49524" rtlCol="0"/>
          <a:lstStyle>
            <a:lvl1pPr algn="r">
              <a:defRPr sz="1300"/>
            </a:lvl1pPr>
          </a:lstStyle>
          <a:p>
            <a:endParaRPr lang="en-US"/>
          </a:p>
        </p:txBody>
      </p:sp>
      <p:sp>
        <p:nvSpPr>
          <p:cNvPr id="4" name="Footer Placeholder 3"/>
          <p:cNvSpPr>
            <a:spLocks noGrp="1"/>
          </p:cNvSpPr>
          <p:nvPr>
            <p:ph type="ftr" sz="quarter" idx="2"/>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5" name="Slide Number Placeholder 4"/>
          <p:cNvSpPr>
            <a:spLocks noGrp="1"/>
          </p:cNvSpPr>
          <p:nvPr>
            <p:ph type="sldNum" sz="quarter" idx="3"/>
          </p:nvPr>
        </p:nvSpPr>
        <p:spPr>
          <a:xfrm>
            <a:off x="4021294" y="9721106"/>
            <a:ext cx="3076363" cy="511731"/>
          </a:xfrm>
          <a:prstGeom prst="rect">
            <a:avLst/>
          </a:prstGeom>
        </p:spPr>
        <p:txBody>
          <a:bodyPr vert="horz" lIns="99048" tIns="49524" rIns="99048" bIns="49524" rtlCol="0" anchor="b"/>
          <a:lstStyle>
            <a:lvl1pPr algn="r">
              <a:defRPr sz="1300"/>
            </a:lvl1pPr>
          </a:lstStyle>
          <a:p>
            <a:fld id="{588B6816-51E8-41C3-89ED-579E876714E4}" type="slidenum">
              <a:rPr lang="en-US" smtClean="0"/>
              <a:t>‹#›</a:t>
            </a:fld>
            <a:endParaRPr lang="en-US"/>
          </a:p>
        </p:txBody>
      </p:sp>
    </p:spTree>
    <p:extLst>
      <p:ext uri="{BB962C8B-B14F-4D97-AF65-F5344CB8AC3E}">
        <p14:creationId xmlns:p14="http://schemas.microsoft.com/office/powerpoint/2010/main" val="539705892"/>
      </p:ext>
    </p:extLst>
  </p:cSld>
  <p:clrMap bg1="lt1" tx1="dk1" bg2="lt2" tx2="dk2" accent1="accent1" accent2="accent2" accent3="accent3" accent4="accent4" accent5="accent5" accent6="accent6" hlink="hlink" folHlink="folHlink"/>
  <p:hf sldNum="0"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GB"/>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endParaRPr lang="en-GB"/>
          </a:p>
        </p:txBody>
      </p:sp>
      <p:sp>
        <p:nvSpPr>
          <p:cNvPr id="4" name="Slide Image Placehold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GB"/>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3D829925-E414-427C-A484-3D8FD32F1B43}" type="slidenum">
              <a:rPr lang="en-GB" smtClean="0"/>
              <a:pPr/>
              <a:t>‹#›</a:t>
            </a:fld>
            <a:endParaRPr lang="en-GB"/>
          </a:p>
        </p:txBody>
      </p:sp>
    </p:spTree>
    <p:extLst>
      <p:ext uri="{BB962C8B-B14F-4D97-AF65-F5344CB8AC3E}">
        <p14:creationId xmlns:p14="http://schemas.microsoft.com/office/powerpoint/2010/main" val="2691220969"/>
      </p:ext>
    </p:extLst>
  </p:cSld>
  <p:clrMap bg1="lt1" tx1="dk1" bg2="lt2" tx2="dk2" accent1="accent1" accent2="accent2" accent3="accent3" accent4="accent4" accent5="accent5" accent6="accent6" hlink="hlink" folHlink="folHlink"/>
  <p:hf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GB"/>
          </a:p>
        </p:txBody>
      </p:sp>
    </p:spTree>
    <p:extLst>
      <p:ext uri="{BB962C8B-B14F-4D97-AF65-F5344CB8AC3E}">
        <p14:creationId xmlns:p14="http://schemas.microsoft.com/office/powerpoint/2010/main" val="3590125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lang="en-GB"/>
          </a:p>
        </p:txBody>
      </p:sp>
    </p:spTree>
    <p:extLst>
      <p:ext uri="{BB962C8B-B14F-4D97-AF65-F5344CB8AC3E}">
        <p14:creationId xmlns:p14="http://schemas.microsoft.com/office/powerpoint/2010/main" val="572435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lang="en-GB"/>
          </a:p>
        </p:txBody>
      </p:sp>
    </p:spTree>
    <p:extLst>
      <p:ext uri="{BB962C8B-B14F-4D97-AF65-F5344CB8AC3E}">
        <p14:creationId xmlns:p14="http://schemas.microsoft.com/office/powerpoint/2010/main" val="805683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1A948F2B-77BC-8843-BE52-F902D291063B}" type="slidenum">
              <a:rPr lang="en-US"/>
              <a:pPr>
                <a:defRPr/>
              </a:pPr>
              <a:t>25</a:t>
            </a:fld>
            <a:endParaRPr lang="en-US"/>
          </a:p>
        </p:txBody>
      </p:sp>
      <p:sp>
        <p:nvSpPr>
          <p:cNvPr id="27649"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7650"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lang="en-GB"/>
          </a:p>
        </p:txBody>
      </p:sp>
    </p:spTree>
    <p:extLst>
      <p:ext uri="{BB962C8B-B14F-4D97-AF65-F5344CB8AC3E}">
        <p14:creationId xmlns:p14="http://schemas.microsoft.com/office/powerpoint/2010/main" val="1592297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96A4D3E6-90CC-1641-9B8A-2D6B8D6B984C}" type="slidenum">
              <a:rPr lang="en-US"/>
              <a:pPr>
                <a:defRPr/>
              </a:pPr>
              <a:t>46</a:t>
            </a:fld>
            <a:endParaRPr lang="en-US"/>
          </a:p>
        </p:txBody>
      </p:sp>
      <p:sp>
        <p:nvSpPr>
          <p:cNvPr id="29697"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9698"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lang="en-GB"/>
          </a:p>
        </p:txBody>
      </p:sp>
    </p:spTree>
    <p:extLst>
      <p:ext uri="{BB962C8B-B14F-4D97-AF65-F5344CB8AC3E}">
        <p14:creationId xmlns:p14="http://schemas.microsoft.com/office/powerpoint/2010/main" val="1222190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58E3C417-3BB9-F647-8EE2-6B65A5057A9A}" type="slidenum">
              <a:rPr lang="en-US"/>
              <a:pPr>
                <a:defRPr/>
              </a:pPr>
              <a:t>50</a:t>
            </a:fld>
            <a:endParaRPr lang="en-US"/>
          </a:p>
        </p:txBody>
      </p:sp>
      <p:sp>
        <p:nvSpPr>
          <p:cNvPr id="31745"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1746"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E97B9B40-6A3B-B046-B0EF-9A2DBBC8B655}" type="slidenum">
              <a:rPr lang="en-US"/>
              <a:pPr>
                <a:defRPr/>
              </a:pPr>
              <a:t>51</a:t>
            </a:fld>
            <a:endParaRPr lang="en-US"/>
          </a:p>
        </p:txBody>
      </p:sp>
      <p:sp>
        <p:nvSpPr>
          <p:cNvPr id="32769"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2770"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D54AFD8A-5F82-6A49-865A-D9E5AA4B1872}" type="slidenum">
              <a:rPr lang="en-US"/>
              <a:pPr>
                <a:defRPr/>
              </a:pPr>
              <a:t>52</a:t>
            </a:fld>
            <a:endParaRPr lang="en-US"/>
          </a:p>
        </p:txBody>
      </p:sp>
      <p:sp>
        <p:nvSpPr>
          <p:cNvPr id="30721"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0722"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dirty="0">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20E65E57-776A-D446-A4C7-00C5CC1B7B7E}" type="slidenum">
              <a:rPr lang="en-US"/>
              <a:pPr>
                <a:defRPr/>
              </a:pPr>
              <a:t>53</a:t>
            </a:fld>
            <a:endParaRPr lang="en-US"/>
          </a:p>
        </p:txBody>
      </p:sp>
      <p:sp>
        <p:nvSpPr>
          <p:cNvPr id="33793"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33794"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D4B55DB0-CB72-B149-98BD-E46FF290C9A7}" type="slidenum">
              <a:rPr lang="en-US"/>
              <a:pPr>
                <a:defRPr/>
              </a:pPr>
              <a:t>3</a:t>
            </a:fld>
            <a:endParaRPr lang="en-US"/>
          </a:p>
        </p:txBody>
      </p:sp>
      <p:sp>
        <p:nvSpPr>
          <p:cNvPr id="20481"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0482"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A9CFFE11-BEAF-4E47-BC81-123E5D79F366}" type="slidenum">
              <a:rPr lang="en-US"/>
              <a:pPr>
                <a:defRPr/>
              </a:pPr>
              <a:t>5</a:t>
            </a:fld>
            <a:endParaRPr lang="en-US"/>
          </a:p>
        </p:txBody>
      </p:sp>
      <p:sp>
        <p:nvSpPr>
          <p:cNvPr id="21505"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1506"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0997B0F2-40AA-9340-9058-79D83362A2CC}" type="slidenum">
              <a:rPr lang="en-US"/>
              <a:pPr>
                <a:defRPr/>
              </a:pPr>
              <a:t>6</a:t>
            </a:fld>
            <a:endParaRPr lang="en-US"/>
          </a:p>
        </p:txBody>
      </p:sp>
      <p:sp>
        <p:nvSpPr>
          <p:cNvPr id="22529"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2530"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27C46EC8-39BD-EF41-B9F2-92F5CDA0C677}" type="slidenum">
              <a:rPr lang="en-US"/>
              <a:pPr>
                <a:defRPr/>
              </a:pPr>
              <a:t>7</a:t>
            </a:fld>
            <a:endParaRPr lang="en-US"/>
          </a:p>
        </p:txBody>
      </p:sp>
      <p:sp>
        <p:nvSpPr>
          <p:cNvPr id="23553"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3554"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D35FC828-229A-714B-BBF6-E3E3113CAC60}" type="slidenum">
              <a:rPr lang="en-US"/>
              <a:pPr>
                <a:defRPr/>
              </a:pPr>
              <a:t>9</a:t>
            </a:fld>
            <a:endParaRPr lang="en-US"/>
          </a:p>
        </p:txBody>
      </p:sp>
      <p:sp>
        <p:nvSpPr>
          <p:cNvPr id="24577"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E9277FC5-1C38-5A4E-A92B-2A9F51D013A0}" type="slidenum">
              <a:rPr lang="en-US"/>
              <a:pPr>
                <a:defRPr/>
              </a:pPr>
              <a:t>10</a:t>
            </a:fld>
            <a:endParaRPr lang="en-US"/>
          </a:p>
        </p:txBody>
      </p:sp>
      <p:sp>
        <p:nvSpPr>
          <p:cNvPr id="25601"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5602"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7"/>
          <p:cNvSpPr>
            <a:spLocks noGrp="1" noChangeArrowheads="1"/>
          </p:cNvSpPr>
          <p:nvPr>
            <p:ph type="sldNum" sz="quarter"/>
          </p:nvPr>
        </p:nvSpPr>
        <p:spPr/>
        <p:txBody>
          <a:bodyPr/>
          <a:lstStyle/>
          <a:p>
            <a:pPr>
              <a:defRPr/>
            </a:pPr>
            <a:fld id="{39627A29-4535-4A45-AC1C-0756ACCF2CC8}" type="slidenum">
              <a:rPr lang="en-US"/>
              <a:pPr>
                <a:defRPr/>
              </a:pPr>
              <a:t>16</a:t>
            </a:fld>
            <a:endParaRPr lang="en-US"/>
          </a:p>
        </p:txBody>
      </p:sp>
      <p:sp>
        <p:nvSpPr>
          <p:cNvPr id="26625" name="Text Box 1"/>
          <p:cNvSpPr txBox="1">
            <a:spLocks noGrp="1" noRot="1" noChangeAspect="1" noChangeArrowheads="1"/>
          </p:cNvSpPr>
          <p:nvPr>
            <p:ph type="sldImg"/>
          </p:nvPr>
        </p:nvSpPr>
        <p:spPr>
          <a:xfrm>
            <a:off x="139700" y="768350"/>
            <a:ext cx="6819900" cy="3836988"/>
          </a:xfrm>
          <a:solidFill>
            <a:srgbClr val="FFFFFF"/>
          </a:solidFill>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6626" name="Text Box 2"/>
          <p:cNvSpPr txBox="1">
            <a:spLocks noGrp="1" noChangeArrowheads="1"/>
          </p:cNvSpPr>
          <p:nvPr>
            <p:ph type="body" idx="1"/>
          </p:nvPr>
        </p:nvSpPr>
        <p:spPr>
          <a:xfrm>
            <a:off x="709930" y="4861441"/>
            <a:ext cx="5679440" cy="4605576"/>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endParaRPr lang="en-GB"/>
          </a:p>
        </p:txBody>
      </p:sp>
    </p:spTree>
    <p:extLst>
      <p:ext uri="{BB962C8B-B14F-4D97-AF65-F5344CB8AC3E}">
        <p14:creationId xmlns:p14="http://schemas.microsoft.com/office/powerpoint/2010/main" val="2359482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294666"/>
            <a:ext cx="12192000" cy="3574493"/>
          </a:xfrm>
        </p:spPr>
        <p:txBody>
          <a:bodyPr>
            <a:normAutofit/>
          </a:bodyPr>
          <a:lstStyle>
            <a:lvl1pPr algn="ctr">
              <a:defRPr sz="4000" b="1">
                <a:solidFill>
                  <a:srgbClr val="C00000"/>
                </a:solidFill>
                <a:effectLst>
                  <a:outerShdw blurRad="38100" dist="38100" dir="2700000" algn="tl">
                    <a:srgbClr val="000000">
                      <a:alpha val="43137"/>
                    </a:srgbClr>
                  </a:outerShdw>
                </a:effectLst>
                <a:latin typeface="+mj-lt"/>
              </a:defRPr>
            </a:lvl1pPr>
          </a:lstStyle>
          <a:p>
            <a:r>
              <a:rPr lang="en-US" dirty="0"/>
              <a:t>CLICK TO EDIT MASTER TITLE STYLE</a:t>
            </a:r>
            <a:endParaRPr lang="en-GB" dirty="0"/>
          </a:p>
        </p:txBody>
      </p:sp>
      <p:sp>
        <p:nvSpPr>
          <p:cNvPr id="3" name="Subtitle 2"/>
          <p:cNvSpPr>
            <a:spLocks noGrp="1"/>
          </p:cNvSpPr>
          <p:nvPr>
            <p:ph type="subTitle" idx="1"/>
          </p:nvPr>
        </p:nvSpPr>
        <p:spPr>
          <a:xfrm>
            <a:off x="335363" y="4869160"/>
            <a:ext cx="11521277" cy="1152128"/>
          </a:xfrm>
        </p:spPr>
        <p:txBody>
          <a:bodyPr>
            <a:normAutofit/>
          </a:bodyPr>
          <a:lstStyle>
            <a:lvl1pPr marL="0" indent="0" algn="ctr">
              <a:buNone/>
              <a:defRPr lang="en-GB" sz="2400"/>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pic>
        <p:nvPicPr>
          <p:cNvPr id="5" name="Picture 4" descr="https://760a0bba-a-62cb3a1a-s-sites.googlegroups.com/site/nguyentiendungbkhn/Home/SEM_logo_2015%20%28Large%29.png?attachauth=ANoY7cqGMGN8XyPO6GpoGzRLFBNE2Q0awGtRjmmkjA660yuGKAsUiEqM6guDLVzoEKZXJ8TplMMIxQdr5bbcWq8DUDDjMdwx5lvPU1WYyycyp3JZ8lbs66jaJY3uDN-TyCj1kRVJ6_--JW4iFJGgFM2nEsun9yBafhSrlvZw4uKs0IZe9r_bew41B2pXpEmKS0Wggx-WWsKMCAlT4A23YjB7j2tJ65dLi3ejHocP35hsvJ7vW7su5I0MOcwtk5X8tOP99R0LHFb4&amp;attredirects=0">
            <a:extLst>
              <a:ext uri="{FF2B5EF4-FFF2-40B4-BE49-F238E27FC236}">
                <a16:creationId xmlns="" xmlns:a16="http://schemas.microsoft.com/office/drawing/2014/main" id="{C1CD0E83-E10A-4BFB-A2AD-F964A19E71B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72464" y="158425"/>
            <a:ext cx="1480402" cy="10926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nguyentiendung.yolasite.com/resources/LogoBKchuan.jpg">
            <a:extLst>
              <a:ext uri="{FF2B5EF4-FFF2-40B4-BE49-F238E27FC236}">
                <a16:creationId xmlns="" xmlns:a16="http://schemas.microsoft.com/office/drawing/2014/main" id="{7DB7E11E-C024-4972-8CC8-DCC23AD95148}"/>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11467" y="217084"/>
            <a:ext cx="676021" cy="9753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F91A6871-C27F-48E5-8AA5-194553EE0015}"/>
              </a:ext>
            </a:extLst>
          </p:cNvPr>
          <p:cNvSpPr txBox="1"/>
          <p:nvPr userDrawn="1"/>
        </p:nvSpPr>
        <p:spPr>
          <a:xfrm>
            <a:off x="1487488" y="260648"/>
            <a:ext cx="8928992" cy="830997"/>
          </a:xfrm>
          <a:prstGeom prst="rect">
            <a:avLst/>
          </a:prstGeom>
          <a:noFill/>
        </p:spPr>
        <p:txBody>
          <a:bodyPr wrap="square" rtlCol="0">
            <a:spAutoFit/>
          </a:bodyPr>
          <a:lstStyle/>
          <a:p>
            <a:pPr algn="ctr"/>
            <a:r>
              <a:rPr lang="en-US" sz="2400" b="1">
                <a:solidFill>
                  <a:srgbClr val="C00000"/>
                </a:solidFill>
                <a:latin typeface="+mj-lt"/>
              </a:rPr>
              <a:t>TRƯỜNG ĐẠI HỌC BÁCH KHOA HÀ NỘI</a:t>
            </a:r>
          </a:p>
          <a:p>
            <a:pPr algn="ctr"/>
            <a:r>
              <a:rPr lang="en-US" sz="2400" b="1">
                <a:solidFill>
                  <a:schemeClr val="tx2">
                    <a:lumMod val="75000"/>
                  </a:schemeClr>
                </a:solidFill>
                <a:latin typeface="+mj-lt"/>
              </a:rPr>
              <a:t>VIỆN KINH TẾ VÀ QUẢN LÝ</a:t>
            </a:r>
            <a:endParaRPr lang="vi-VN" sz="2400" b="1" dirty="0">
              <a:solidFill>
                <a:schemeClr val="tx2">
                  <a:lumMod val="75000"/>
                </a:schemeClr>
              </a:solidFill>
              <a:latin typeface="+mj-lt"/>
            </a:endParaRPr>
          </a:p>
        </p:txBody>
      </p:sp>
    </p:spTree>
    <p:extLst>
      <p:ext uri="{BB962C8B-B14F-4D97-AF65-F5344CB8AC3E}">
        <p14:creationId xmlns:p14="http://schemas.microsoft.com/office/powerpoint/2010/main" val="950437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vi-VN"/>
              <a:t>EM 3211 Nguyên lý marketing</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791925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0EC2761-52B0-42C5-B01B-DF8F69615AE5}" type="datetimeFigureOut">
              <a:rPr lang="en-US" smtClean="0"/>
              <a:pPr/>
              <a:t>2/18/21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EBBDA-6239-48A4-BF42-145536EAE284}" type="slidenum">
              <a:rPr lang="en-US" smtClean="0"/>
              <a:pPr/>
              <a:t>‹#›</a:t>
            </a:fld>
            <a:endParaRPr lang="en-US"/>
          </a:p>
        </p:txBody>
      </p:sp>
    </p:spTree>
    <p:extLst>
      <p:ext uri="{BB962C8B-B14F-4D97-AF65-F5344CB8AC3E}">
        <p14:creationId xmlns:p14="http://schemas.microsoft.com/office/powerpoint/2010/main" val="3387673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normAutofit/>
          </a:bodyPr>
          <a:lstStyle>
            <a:lvl1pPr marL="442913" indent="-442913">
              <a:buFont typeface="Arial" pitchFamily="34" charset="0"/>
              <a:buChar char="●"/>
              <a:tabLst>
                <a:tab pos="442913" algn="l"/>
              </a:tabLst>
              <a:defRPr lang="en-US" sz="3600" smtClean="0">
                <a:solidFill>
                  <a:schemeClr val="tx2">
                    <a:lumMod val="50000"/>
                  </a:schemeClr>
                </a:solidFill>
              </a:defRPr>
            </a:lvl1pPr>
            <a:lvl2pPr marL="895350" indent="-452438">
              <a:buFont typeface="Arial" pitchFamily="34" charset="0"/>
              <a:buChar char="●"/>
              <a:defRPr lang="en-US" sz="3200" smtClean="0">
                <a:solidFill>
                  <a:schemeClr val="accent2">
                    <a:lumMod val="50000"/>
                  </a:schemeClr>
                </a:solidFill>
              </a:defRPr>
            </a:lvl2pPr>
            <a:lvl3pPr marL="1255713" indent="-360363">
              <a:buFont typeface="Arial" pitchFamily="34" charset="0"/>
              <a:buChar char="●"/>
              <a:defRPr lang="en-US" sz="2800" smtClean="0">
                <a:solidFill>
                  <a:schemeClr val="tx2">
                    <a:lumMod val="50000"/>
                  </a:schemeClr>
                </a:solidFill>
              </a:defRPr>
            </a:lvl3pPr>
            <a:lvl4pPr marL="1700213" indent="-352425">
              <a:buFont typeface="Arial" pitchFamily="34" charset="0"/>
              <a:buChar char="●"/>
              <a:defRPr lang="en-US" sz="2400" smtClean="0">
                <a:solidFill>
                  <a:schemeClr val="tx2">
                    <a:lumMod val="50000"/>
                  </a:schemeClr>
                </a:solidFill>
              </a:defRPr>
            </a:lvl4pPr>
            <a:lvl5pPr marL="2152650" indent="-360363">
              <a:buFont typeface="Arial" pitchFamily="34" charset="0"/>
              <a:buChar char="●"/>
              <a:tabLst>
                <a:tab pos="2152650" algn="l"/>
              </a:tabLst>
              <a:defRPr lang="en-GB" sz="2000">
                <a:solidFill>
                  <a:schemeClr val="accent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Slide Number Placeholder 5">
            <a:extLst>
              <a:ext uri="{FF2B5EF4-FFF2-40B4-BE49-F238E27FC236}">
                <a16:creationId xmlns="" xmlns:a16="http://schemas.microsoft.com/office/drawing/2014/main" id="{486EE1A6-3A19-4544-AD6C-E0E6112484F1}"/>
              </a:ext>
            </a:extLst>
          </p:cNvPr>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lvl1pPr algn="r">
              <a:defRPr sz="1200" b="1">
                <a:solidFill>
                  <a:schemeClr val="bg1"/>
                </a:solidFill>
                <a:latin typeface="+mn-lt"/>
              </a:defRPr>
            </a:lvl1pPr>
          </a:lstStyle>
          <a:p>
            <a:fld id="{A70E8B96-6C17-404C-B209-86071FBA2009}" type="slidenum">
              <a:rPr lang="en-GB" smtClean="0"/>
              <a:pPr/>
              <a:t>‹#›</a:t>
            </a:fld>
            <a:endParaRPr lang="en-GB"/>
          </a:p>
        </p:txBody>
      </p:sp>
      <p:sp>
        <p:nvSpPr>
          <p:cNvPr id="13" name="Date Placeholder 3">
            <a:extLst>
              <a:ext uri="{FF2B5EF4-FFF2-40B4-BE49-F238E27FC236}">
                <a16:creationId xmlns="" xmlns:a16="http://schemas.microsoft.com/office/drawing/2014/main" id="{7B35AAD1-D69B-4682-ABC0-9D7324530CB4}"/>
              </a:ext>
            </a:extLst>
          </p:cNvPr>
          <p:cNvSpPr>
            <a:spLocks noGrp="1"/>
          </p:cNvSpPr>
          <p:nvPr>
            <p:ph type="dt" sz="half" idx="2"/>
          </p:nvPr>
        </p:nvSpPr>
        <p:spPr>
          <a:xfrm>
            <a:off x="335359" y="6597384"/>
            <a:ext cx="9361041" cy="288000"/>
          </a:xfrm>
          <a:prstGeom prst="rect">
            <a:avLst/>
          </a:prstGeom>
        </p:spPr>
        <p:txBody>
          <a:bodyPr vert="horz" lIns="91440" tIns="0" rIns="91440" bIns="0" rtlCol="0" anchor="ctr" anchorCtr="0"/>
          <a:lstStyle>
            <a:lvl1pPr algn="l">
              <a:defRPr sz="1200" b="0">
                <a:solidFill>
                  <a:schemeClr val="bg1"/>
                </a:solidFill>
                <a:latin typeface="+mn-lt"/>
              </a:defRPr>
            </a:lvl1pPr>
          </a:lstStyle>
          <a:p>
            <a:r>
              <a:rPr lang="vi-VN"/>
              <a:t>EM 3211 Nguyên lý marketing</a:t>
            </a:r>
            <a:endParaRPr lang="en-GB"/>
          </a:p>
        </p:txBody>
      </p:sp>
      <p:sp>
        <p:nvSpPr>
          <p:cNvPr id="14" name="Footer Placeholder 4">
            <a:extLst>
              <a:ext uri="{FF2B5EF4-FFF2-40B4-BE49-F238E27FC236}">
                <a16:creationId xmlns="" xmlns:a16="http://schemas.microsoft.com/office/drawing/2014/main" id="{F07FC018-23B7-4646-97FC-363313B8FE4A}"/>
              </a:ext>
            </a:extLst>
          </p:cNvPr>
          <p:cNvSpPr>
            <a:spLocks noGrp="1"/>
          </p:cNvSpPr>
          <p:nvPr>
            <p:ph type="ftr" sz="quarter" idx="3"/>
          </p:nvPr>
        </p:nvSpPr>
        <p:spPr>
          <a:xfrm>
            <a:off x="9696400" y="6597384"/>
            <a:ext cx="1368152" cy="288000"/>
          </a:xfrm>
          <a:prstGeom prst="rect">
            <a:avLst/>
          </a:prstGeom>
        </p:spPr>
        <p:txBody>
          <a:bodyPr vert="horz" lIns="91440" tIns="0" rIns="91440" bIns="0" rtlCol="0" anchor="ctr" anchorCtr="0"/>
          <a:lstStyle>
            <a:lvl1pPr algn="ctr">
              <a:defRPr sz="1200" b="0">
                <a:solidFill>
                  <a:schemeClr val="bg1"/>
                </a:solidFill>
                <a:latin typeface="+mn-lt"/>
              </a:defRPr>
            </a:lvl1pPr>
          </a:lstStyle>
          <a:p>
            <a:endParaRPr lang="en-GB"/>
          </a:p>
        </p:txBody>
      </p:sp>
    </p:spTree>
    <p:extLst>
      <p:ext uri="{BB962C8B-B14F-4D97-AF65-F5344CB8AC3E}">
        <p14:creationId xmlns:p14="http://schemas.microsoft.com/office/powerpoint/2010/main" val="882108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r>
              <a:rPr lang="vi-VN"/>
              <a:t>EM 3211 Nguyên lý marketing</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585132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r>
              <a:rPr lang="vi-VN"/>
              <a:t>EM 3211 Nguyên lý marketing</a:t>
            </a:r>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2223374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r>
              <a:rPr lang="vi-VN"/>
              <a:t>EM 3211 Nguyên lý marketing</a:t>
            </a:r>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3918945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vi-VN"/>
              <a:t>EM 3211 Nguyên lý marketing</a:t>
            </a:r>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2125010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vi-VN"/>
              <a:t>EM 3211 Nguyên lý marketing</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1861831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vi-VN"/>
              <a:t>EM 3211 Nguyên lý marketing</a:t>
            </a:r>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1611458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r>
              <a:rPr lang="vi-VN"/>
              <a:t>EM 3211 Nguyên lý marketing</a:t>
            </a:r>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70E8B96-6C17-404C-B209-86071FBA2009}" type="slidenum">
              <a:rPr lang="en-GB" smtClean="0"/>
              <a:pPr/>
              <a:t>‹#›</a:t>
            </a:fld>
            <a:endParaRPr lang="en-GB"/>
          </a:p>
        </p:txBody>
      </p:sp>
    </p:spTree>
    <p:extLst>
      <p:ext uri="{BB962C8B-B14F-4D97-AF65-F5344CB8AC3E}">
        <p14:creationId xmlns:p14="http://schemas.microsoft.com/office/powerpoint/2010/main" val="17296093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5360" y="44624"/>
            <a:ext cx="11521280" cy="108012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Rectangle 10">
            <a:extLst>
              <a:ext uri="{FF2B5EF4-FFF2-40B4-BE49-F238E27FC236}">
                <a16:creationId xmlns="" xmlns:a16="http://schemas.microsoft.com/office/drawing/2014/main" id="{5C7FD602-296B-411E-9ED8-8935DFBCD82B}"/>
              </a:ext>
            </a:extLst>
          </p:cNvPr>
          <p:cNvSpPr/>
          <p:nvPr/>
        </p:nvSpPr>
        <p:spPr>
          <a:xfrm>
            <a:off x="0" y="6597384"/>
            <a:ext cx="12192000" cy="288000"/>
          </a:xfrm>
          <a:prstGeom prst="rect">
            <a:avLst/>
          </a:prstGeom>
          <a:solidFill>
            <a:srgbClr val="B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 Placeholder 2"/>
          <p:cNvSpPr>
            <a:spLocks noGrp="1"/>
          </p:cNvSpPr>
          <p:nvPr>
            <p:ph type="body" idx="1"/>
          </p:nvPr>
        </p:nvSpPr>
        <p:spPr>
          <a:xfrm>
            <a:off x="347615" y="1196752"/>
            <a:ext cx="11521280" cy="511256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335359" y="6597384"/>
            <a:ext cx="9361041" cy="288000"/>
          </a:xfrm>
          <a:prstGeom prst="rect">
            <a:avLst/>
          </a:prstGeom>
        </p:spPr>
        <p:txBody>
          <a:bodyPr vert="horz" lIns="91440" tIns="0" rIns="91440" bIns="0" rtlCol="0" anchor="ctr" anchorCtr="0"/>
          <a:lstStyle>
            <a:lvl1pPr algn="l">
              <a:defRPr sz="1200" b="0">
                <a:solidFill>
                  <a:schemeClr val="bg1"/>
                </a:solidFill>
                <a:latin typeface="+mn-lt"/>
              </a:defRPr>
            </a:lvl1pPr>
          </a:lstStyle>
          <a:p>
            <a:r>
              <a:rPr lang="vi-VN"/>
              <a:t>EM 3211 Nguyên lý marketing</a:t>
            </a:r>
            <a:endParaRPr lang="en-GB"/>
          </a:p>
        </p:txBody>
      </p:sp>
      <p:sp>
        <p:nvSpPr>
          <p:cNvPr id="5" name="Footer Placeholder 4"/>
          <p:cNvSpPr>
            <a:spLocks noGrp="1"/>
          </p:cNvSpPr>
          <p:nvPr>
            <p:ph type="ftr" sz="quarter" idx="3"/>
          </p:nvPr>
        </p:nvSpPr>
        <p:spPr>
          <a:xfrm>
            <a:off x="9696400" y="6597384"/>
            <a:ext cx="1368152" cy="288000"/>
          </a:xfrm>
          <a:prstGeom prst="rect">
            <a:avLst/>
          </a:prstGeom>
        </p:spPr>
        <p:txBody>
          <a:bodyPr vert="horz" lIns="91440" tIns="0" rIns="91440" bIns="0" rtlCol="0" anchor="ctr" anchorCtr="0"/>
          <a:lstStyle>
            <a:lvl1pPr algn="ctr">
              <a:defRPr sz="1200" b="0">
                <a:solidFill>
                  <a:schemeClr val="bg1"/>
                </a:solidFill>
                <a:latin typeface="+mn-lt"/>
              </a:defRPr>
            </a:lvl1pPr>
          </a:lstStyle>
          <a:p>
            <a:endParaRPr lang="en-GB"/>
          </a:p>
        </p:txBody>
      </p:sp>
      <p:sp>
        <p:nvSpPr>
          <p:cNvPr id="6" name="Slide Number Placeholder 5"/>
          <p:cNvSpPr>
            <a:spLocks noGrp="1"/>
          </p:cNvSpPr>
          <p:nvPr>
            <p:ph type="sldNum" sz="quarter" idx="4"/>
          </p:nvPr>
        </p:nvSpPr>
        <p:spPr>
          <a:xfrm>
            <a:off x="11064552" y="6597384"/>
            <a:ext cx="792088" cy="288000"/>
          </a:xfrm>
          <a:prstGeom prst="rect">
            <a:avLst/>
          </a:prstGeom>
        </p:spPr>
        <p:txBody>
          <a:bodyPr vert="horz" lIns="91440" tIns="0" rIns="91440" bIns="0" rtlCol="0" anchor="ctr" anchorCtr="0"/>
          <a:lstStyle>
            <a:lvl1pPr algn="r">
              <a:defRPr sz="1200" b="1">
                <a:solidFill>
                  <a:schemeClr val="bg1"/>
                </a:solidFill>
                <a:latin typeface="+mn-lt"/>
              </a:defRPr>
            </a:lvl1pPr>
          </a:lstStyle>
          <a:p>
            <a:fld id="{A70E8B96-6C17-404C-B209-86071FBA2009}" type="slidenum">
              <a:rPr lang="en-GB" smtClean="0"/>
              <a:pPr/>
              <a:t>‹#›</a:t>
            </a:fld>
            <a:endParaRPr lang="en-GB"/>
          </a:p>
        </p:txBody>
      </p:sp>
      <p:sp>
        <p:nvSpPr>
          <p:cNvPr id="12" name="Rectangle 11">
            <a:extLst>
              <a:ext uri="{FF2B5EF4-FFF2-40B4-BE49-F238E27FC236}">
                <a16:creationId xmlns="" xmlns:a16="http://schemas.microsoft.com/office/drawing/2014/main" id="{44E88F83-9762-4A75-BB32-90A68AB5688E}"/>
              </a:ext>
            </a:extLst>
          </p:cNvPr>
          <p:cNvSpPr/>
          <p:nvPr/>
        </p:nvSpPr>
        <p:spPr>
          <a:xfrm>
            <a:off x="-12254" y="6525344"/>
            <a:ext cx="12216507" cy="432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spTree>
    <p:extLst>
      <p:ext uri="{BB962C8B-B14F-4D97-AF65-F5344CB8AC3E}">
        <p14:creationId xmlns:p14="http://schemas.microsoft.com/office/powerpoint/2010/main" val="68497622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p:txStyles>
    <p:titleStyle>
      <a:lvl1pPr algn="l" defTabSz="914400" rtl="0" eaLnBrk="1" latinLnBrk="0" hangingPunct="1">
        <a:spcBef>
          <a:spcPct val="0"/>
        </a:spcBef>
        <a:buNone/>
        <a:defRPr sz="4000" b="1" kern="120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defRPr>
      </a:lvl1pPr>
    </p:titleStyle>
    <p:bodyStyle>
      <a:lvl1pPr marL="442913" indent="-442913" algn="l" defTabSz="914400" rtl="0" eaLnBrk="1" latinLnBrk="0" hangingPunct="1">
        <a:spcBef>
          <a:spcPts val="600"/>
        </a:spcBef>
        <a:buFont typeface="Arial" pitchFamily="34" charset="0"/>
        <a:buChar char="●"/>
        <a:tabLst>
          <a:tab pos="442913" algn="l"/>
        </a:tabLst>
        <a:defRPr lang="en-US" sz="3600" kern="1200" smtClean="0">
          <a:solidFill>
            <a:schemeClr val="bg2">
              <a:lumMod val="1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1pPr>
      <a:lvl2pPr marL="895350" indent="-438150" algn="l" defTabSz="1163638" rtl="0" eaLnBrk="1" latinLnBrk="0" hangingPunct="1">
        <a:spcBef>
          <a:spcPts val="600"/>
        </a:spcBef>
        <a:buFont typeface="Arial" pitchFamily="34" charset="0"/>
        <a:buChar char="●"/>
        <a:tabLst>
          <a:tab pos="895350" algn="l"/>
        </a:tabLst>
        <a:defRPr lang="en-US" sz="3200" kern="1200" smtClean="0">
          <a:solidFill>
            <a:schemeClr val="accent2">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2pPr>
      <a:lvl3pPr marL="1255713" indent="-360363" algn="l" defTabSz="914400" rtl="0" eaLnBrk="1" latinLnBrk="0" hangingPunct="1">
        <a:spcBef>
          <a:spcPts val="600"/>
        </a:spcBef>
        <a:buFont typeface="Arial" pitchFamily="34" charset="0"/>
        <a:buChar char="●"/>
        <a:tabLst>
          <a:tab pos="1255713" algn="l"/>
        </a:tabLst>
        <a:defRPr lang="en-US" sz="2800" kern="1200" smtClean="0">
          <a:solidFill>
            <a:schemeClr val="tx2">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3pPr>
      <a:lvl4pPr marL="1700213" indent="-352425" algn="l" defTabSz="914400" rtl="0" eaLnBrk="1" latinLnBrk="0" hangingPunct="1">
        <a:spcBef>
          <a:spcPts val="600"/>
        </a:spcBef>
        <a:buFont typeface="Arial" pitchFamily="34" charset="0"/>
        <a:buChar char="●"/>
        <a:tabLst>
          <a:tab pos="1700213" algn="l"/>
        </a:tabLst>
        <a:defRPr lang="en-US" sz="2400" kern="1200" smtClean="0">
          <a:solidFill>
            <a:schemeClr val="accent4">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4pPr>
      <a:lvl5pPr marL="2152650" indent="-323850" algn="l" defTabSz="914400" rtl="0" eaLnBrk="1" latinLnBrk="0" hangingPunct="1">
        <a:spcBef>
          <a:spcPts val="600"/>
        </a:spcBef>
        <a:buFont typeface="Arial" pitchFamily="34" charset="0"/>
        <a:buChar char="●"/>
        <a:tabLst>
          <a:tab pos="2152650" algn="l"/>
        </a:tabLst>
        <a:defRPr lang="en-GB" sz="2000" kern="1200" dirty="0">
          <a:solidFill>
            <a:schemeClr val="accent2">
              <a:lumMod val="50000"/>
            </a:schemeClr>
          </a:solidFill>
          <a:effectLst>
            <a:outerShdw blurRad="38100" dist="38100" dir="2700000" algn="tl">
              <a:srgbClr val="000000">
                <a:alpha val="43137"/>
              </a:srgbClr>
            </a:outerShdw>
          </a:effectLst>
          <a:latin typeface="+mj-lt"/>
          <a:ea typeface="Arimo" panose="020B0604020202020204" pitchFamily="34" charset="0"/>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29.jpeg"/><Relationship Id="rId1" Type="http://schemas.openxmlformats.org/officeDocument/2006/relationships/slideLayout" Target="../slideLayouts/slideLayout8.xml"/><Relationship Id="rId2" Type="http://schemas.openxmlformats.org/officeDocument/2006/relationships/image" Target="../media/image2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 Id="rId3" Type="http://schemas.openxmlformats.org/officeDocument/2006/relationships/image" Target="../media/image3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jpeg"/><Relationship Id="rId3" Type="http://schemas.openxmlformats.org/officeDocument/2006/relationships/image" Target="../media/image3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jpe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7.xml"/><Relationship Id="rId2" Type="http://schemas.openxmlformats.org/officeDocument/2006/relationships/diagramData" Target="../diagrams/data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ctrTitle"/>
          </p:nvPr>
        </p:nvSpPr>
        <p:spPr/>
        <p:txBody>
          <a:bodyPr/>
          <a:lstStyle/>
          <a:p>
            <a:pPr eaLnBrk="1" hangingPunct="1"/>
            <a:r>
              <a:rPr lang="en-US" dirty="0">
                <a:latin typeface="Verdana" charset="0"/>
              </a:rPr>
              <a:t>CHƯƠNG 3</a:t>
            </a:r>
            <a:br>
              <a:rPr lang="en-US" dirty="0">
                <a:latin typeface="Verdana" charset="0"/>
              </a:rPr>
            </a:br>
            <a:r>
              <a:rPr lang="en-US" dirty="0">
                <a:latin typeface="Verdana" charset="0"/>
              </a:rPr>
              <a:t>ĐẠO ĐỨC KINH DOANH </a:t>
            </a:r>
            <a:br>
              <a:rPr lang="en-US" dirty="0">
                <a:latin typeface="Verdana" charset="0"/>
              </a:rPr>
            </a:br>
            <a:r>
              <a:rPr lang="en-US" dirty="0">
                <a:latin typeface="Verdana" charset="0"/>
              </a:rPr>
              <a:t>VÀ TRÁCH NHIỆM XÃ HỘI</a:t>
            </a:r>
          </a:p>
        </p:txBody>
      </p:sp>
      <p:sp>
        <p:nvSpPr>
          <p:cNvPr id="2052" name="Freeform 4"/>
          <p:cNvSpPr>
            <a:spLocks/>
          </p:cNvSpPr>
          <p:nvPr/>
        </p:nvSpPr>
        <p:spPr bwMode="gray">
          <a:xfrm>
            <a:off x="2641600" y="1743075"/>
            <a:ext cx="7071784" cy="806450"/>
          </a:xfrm>
          <a:custGeom>
            <a:avLst/>
            <a:gdLst/>
            <a:ahLst/>
            <a:cxnLst>
              <a:cxn ang="0">
                <a:pos x="1" y="492"/>
              </a:cxn>
              <a:cxn ang="0">
                <a:pos x="1707" y="20"/>
              </a:cxn>
              <a:cxn ang="0">
                <a:pos x="3340" y="482"/>
              </a:cxn>
              <a:cxn ang="0">
                <a:pos x="1734" y="74"/>
              </a:cxn>
              <a:cxn ang="0">
                <a:pos x="1" y="492"/>
              </a:cxn>
            </a:cxnLst>
            <a:rect l="0" t="0" r="r" b="b"/>
            <a:pathLst>
              <a:path w="3341" h="508">
                <a:moveTo>
                  <a:pt x="1" y="492"/>
                </a:moveTo>
                <a:cubicBezTo>
                  <a:pt x="0" y="477"/>
                  <a:pt x="710" y="0"/>
                  <a:pt x="1707" y="20"/>
                </a:cubicBezTo>
                <a:cubicBezTo>
                  <a:pt x="2704" y="40"/>
                  <a:pt x="3339" y="467"/>
                  <a:pt x="3340" y="482"/>
                </a:cubicBezTo>
                <a:cubicBezTo>
                  <a:pt x="3341" y="496"/>
                  <a:pt x="2608" y="93"/>
                  <a:pt x="1734" y="74"/>
                </a:cubicBezTo>
                <a:cubicBezTo>
                  <a:pt x="860" y="54"/>
                  <a:pt x="2" y="508"/>
                  <a:pt x="1" y="492"/>
                </a:cubicBezTo>
                <a:close/>
              </a:path>
            </a:pathLst>
          </a:custGeom>
          <a:gradFill rotWithShape="1">
            <a:gsLst>
              <a:gs pos="0">
                <a:schemeClr val="accent1"/>
              </a:gs>
              <a:gs pos="50000">
                <a:schemeClr val="accent1">
                  <a:gamma/>
                  <a:tint val="45882"/>
                  <a:invGamma/>
                </a:schemeClr>
              </a:gs>
              <a:gs pos="100000">
                <a:schemeClr val="accent1"/>
              </a:gs>
            </a:gsLst>
            <a:lin ang="0" scaled="1"/>
          </a:gradFill>
          <a:ln w="9525">
            <a:noFill/>
            <a:round/>
            <a:headEnd/>
            <a:tailEnd/>
          </a:ln>
          <a:effectLst/>
        </p:spPr>
        <p:txBody>
          <a:bodyPr/>
          <a:lstStyle/>
          <a:p>
            <a:pPr>
              <a:defRPr/>
            </a:pPr>
            <a:endParaRPr lang="en-US" dirty="0">
              <a:latin typeface="Verdana" pitchFamily="34" charset="0"/>
              <a:ea typeface="+mn-ea"/>
              <a:cs typeface="+mn-cs"/>
            </a:endParaRPr>
          </a:p>
        </p:txBody>
      </p:sp>
      <p:sp>
        <p:nvSpPr>
          <p:cNvPr id="11" name="Slide Number Placeholder 10"/>
          <p:cNvSpPr>
            <a:spLocks noGrp="1"/>
          </p:cNvSpPr>
          <p:nvPr>
            <p:ph type="sldNum" sz="quarter" idx="4294967295"/>
          </p:nvPr>
        </p:nvSpPr>
        <p:spPr>
          <a:xfrm>
            <a:off x="8737600" y="6553201"/>
            <a:ext cx="2844800" cy="168275"/>
          </a:xfrm>
          <a:prstGeom prst="rect">
            <a:avLst/>
          </a:prstGeom>
        </p:spPr>
        <p:txBody>
          <a:bodyPr/>
          <a:lstStyle>
            <a:lvl1pPr eaLnBrk="0" hangingPunct="0">
              <a:defRPr sz="1200">
                <a:solidFill>
                  <a:schemeClr val="tx1"/>
                </a:solidFill>
                <a:latin typeface="Verdana" charset="0"/>
                <a:ea typeface="ＭＳ Ｐゴシック" charset="0"/>
              </a:defRPr>
            </a:lvl1pPr>
            <a:lvl2pPr marL="742950" indent="-285750" eaLnBrk="0" hangingPunct="0">
              <a:defRPr sz="1200">
                <a:solidFill>
                  <a:schemeClr val="tx1"/>
                </a:solidFill>
                <a:latin typeface="Verdana" charset="0"/>
                <a:ea typeface="ＭＳ Ｐゴシック" charset="0"/>
              </a:defRPr>
            </a:lvl2pPr>
            <a:lvl3pPr marL="1143000" indent="-228600" eaLnBrk="0" hangingPunct="0">
              <a:defRPr sz="1200">
                <a:solidFill>
                  <a:schemeClr val="tx1"/>
                </a:solidFill>
                <a:latin typeface="Verdana" charset="0"/>
                <a:ea typeface="ＭＳ Ｐゴシック" charset="0"/>
              </a:defRPr>
            </a:lvl3pPr>
            <a:lvl4pPr marL="1600200" indent="-228600" eaLnBrk="0" hangingPunct="0">
              <a:defRPr sz="1200">
                <a:solidFill>
                  <a:schemeClr val="tx1"/>
                </a:solidFill>
                <a:latin typeface="Verdana" charset="0"/>
                <a:ea typeface="ＭＳ Ｐゴシック" charset="0"/>
              </a:defRPr>
            </a:lvl4pPr>
            <a:lvl5pPr marL="2057400" indent="-228600" eaLnBrk="0" hangingPunct="0">
              <a:defRPr sz="1200">
                <a:solidFill>
                  <a:schemeClr val="tx1"/>
                </a:solidFill>
                <a:latin typeface="Verdana" charset="0"/>
                <a:ea typeface="ＭＳ Ｐゴシック" charset="0"/>
              </a:defRPr>
            </a:lvl5pPr>
            <a:lvl6pPr marL="2514600" indent="-228600" eaLnBrk="0" fontAlgn="base" hangingPunct="0">
              <a:spcBef>
                <a:spcPct val="0"/>
              </a:spcBef>
              <a:spcAft>
                <a:spcPct val="0"/>
              </a:spcAft>
              <a:defRPr sz="1200">
                <a:solidFill>
                  <a:schemeClr val="tx1"/>
                </a:solidFill>
                <a:latin typeface="Verdana" charset="0"/>
                <a:ea typeface="ＭＳ Ｐゴシック" charset="0"/>
              </a:defRPr>
            </a:lvl6pPr>
            <a:lvl7pPr marL="2971800" indent="-228600" eaLnBrk="0" fontAlgn="base" hangingPunct="0">
              <a:spcBef>
                <a:spcPct val="0"/>
              </a:spcBef>
              <a:spcAft>
                <a:spcPct val="0"/>
              </a:spcAft>
              <a:defRPr sz="1200">
                <a:solidFill>
                  <a:schemeClr val="tx1"/>
                </a:solidFill>
                <a:latin typeface="Verdana" charset="0"/>
                <a:ea typeface="ＭＳ Ｐゴシック" charset="0"/>
              </a:defRPr>
            </a:lvl7pPr>
            <a:lvl8pPr marL="3429000" indent="-228600" eaLnBrk="0" fontAlgn="base" hangingPunct="0">
              <a:spcBef>
                <a:spcPct val="0"/>
              </a:spcBef>
              <a:spcAft>
                <a:spcPct val="0"/>
              </a:spcAft>
              <a:defRPr sz="1200">
                <a:solidFill>
                  <a:schemeClr val="tx1"/>
                </a:solidFill>
                <a:latin typeface="Verdana" charset="0"/>
                <a:ea typeface="ＭＳ Ｐゴシック" charset="0"/>
              </a:defRPr>
            </a:lvl8pPr>
            <a:lvl9pPr marL="3886200" indent="-228600" eaLnBrk="0" fontAlgn="base" hangingPunct="0">
              <a:spcBef>
                <a:spcPct val="0"/>
              </a:spcBef>
              <a:spcAft>
                <a:spcPct val="0"/>
              </a:spcAft>
              <a:defRPr sz="1200">
                <a:solidFill>
                  <a:schemeClr val="tx1"/>
                </a:solidFill>
                <a:latin typeface="Verdana" charset="0"/>
                <a:ea typeface="ＭＳ Ｐゴシック" charset="0"/>
              </a:defRPr>
            </a:lvl9pPr>
          </a:lstStyle>
          <a:p>
            <a:pPr eaLnBrk="1" hangingPunct="1">
              <a:defRPr/>
            </a:pPr>
            <a:fld id="{6C23FE56-5876-384A-95E7-D614F17C7BD2}" type="slidenum">
              <a:rPr lang="en-US" sz="1400" smtClean="0">
                <a:solidFill>
                  <a:schemeClr val="bg1"/>
                </a:solidFill>
                <a:latin typeface="Times New Roman" charset="0"/>
              </a:rPr>
              <a:pPr eaLnBrk="1" hangingPunct="1">
                <a:defRPr/>
              </a:pPr>
              <a:t>1</a:t>
            </a:fld>
            <a:endParaRPr lang="en-US" sz="1400">
              <a:solidFill>
                <a:schemeClr val="bg1"/>
              </a:solidFill>
              <a:latin typeface="Times New Roman" charset="0"/>
            </a:endParaRPr>
          </a:p>
        </p:txBody>
      </p:sp>
      <p:sp>
        <p:nvSpPr>
          <p:cNvPr id="12" name="Footer Placeholder 11"/>
          <p:cNvSpPr>
            <a:spLocks noGrp="1"/>
          </p:cNvSpPr>
          <p:nvPr>
            <p:ph type="ftr" sz="quarter" idx="4294967295"/>
          </p:nvPr>
        </p:nvSpPr>
        <p:spPr>
          <a:xfrm>
            <a:off x="4165600" y="6553201"/>
            <a:ext cx="3860800" cy="168275"/>
          </a:xfrm>
          <a:prstGeom prst="rect">
            <a:avLst/>
          </a:prstGeom>
        </p:spPr>
        <p:txBody>
          <a:bodyPr/>
          <a:lstStyle>
            <a:lvl1pPr eaLnBrk="0" hangingPunct="0">
              <a:defRPr sz="1200">
                <a:solidFill>
                  <a:schemeClr val="tx1"/>
                </a:solidFill>
                <a:latin typeface="Verdana" charset="0"/>
                <a:ea typeface="ＭＳ Ｐゴシック" charset="0"/>
              </a:defRPr>
            </a:lvl1pPr>
            <a:lvl2pPr marL="742950" indent="-285750" eaLnBrk="0" hangingPunct="0">
              <a:defRPr sz="1200">
                <a:solidFill>
                  <a:schemeClr val="tx1"/>
                </a:solidFill>
                <a:latin typeface="Verdana" charset="0"/>
                <a:ea typeface="ＭＳ Ｐゴシック" charset="0"/>
              </a:defRPr>
            </a:lvl2pPr>
            <a:lvl3pPr marL="1143000" indent="-228600" eaLnBrk="0" hangingPunct="0">
              <a:defRPr sz="1200">
                <a:solidFill>
                  <a:schemeClr val="tx1"/>
                </a:solidFill>
                <a:latin typeface="Verdana" charset="0"/>
                <a:ea typeface="ＭＳ Ｐゴシック" charset="0"/>
              </a:defRPr>
            </a:lvl3pPr>
            <a:lvl4pPr marL="1600200" indent="-228600" eaLnBrk="0" hangingPunct="0">
              <a:defRPr sz="1200">
                <a:solidFill>
                  <a:schemeClr val="tx1"/>
                </a:solidFill>
                <a:latin typeface="Verdana" charset="0"/>
                <a:ea typeface="ＭＳ Ｐゴシック" charset="0"/>
              </a:defRPr>
            </a:lvl4pPr>
            <a:lvl5pPr marL="2057400" indent="-228600" eaLnBrk="0" hangingPunct="0">
              <a:defRPr sz="1200">
                <a:solidFill>
                  <a:schemeClr val="tx1"/>
                </a:solidFill>
                <a:latin typeface="Verdana" charset="0"/>
                <a:ea typeface="ＭＳ Ｐゴシック" charset="0"/>
              </a:defRPr>
            </a:lvl5pPr>
            <a:lvl6pPr marL="2514600" indent="-228600" eaLnBrk="0" fontAlgn="base" hangingPunct="0">
              <a:spcBef>
                <a:spcPct val="0"/>
              </a:spcBef>
              <a:spcAft>
                <a:spcPct val="0"/>
              </a:spcAft>
              <a:defRPr sz="1200">
                <a:solidFill>
                  <a:schemeClr val="tx1"/>
                </a:solidFill>
                <a:latin typeface="Verdana" charset="0"/>
                <a:ea typeface="ＭＳ Ｐゴシック" charset="0"/>
              </a:defRPr>
            </a:lvl6pPr>
            <a:lvl7pPr marL="2971800" indent="-228600" eaLnBrk="0" fontAlgn="base" hangingPunct="0">
              <a:spcBef>
                <a:spcPct val="0"/>
              </a:spcBef>
              <a:spcAft>
                <a:spcPct val="0"/>
              </a:spcAft>
              <a:defRPr sz="1200">
                <a:solidFill>
                  <a:schemeClr val="tx1"/>
                </a:solidFill>
                <a:latin typeface="Verdana" charset="0"/>
                <a:ea typeface="ＭＳ Ｐゴシック" charset="0"/>
              </a:defRPr>
            </a:lvl7pPr>
            <a:lvl8pPr marL="3429000" indent="-228600" eaLnBrk="0" fontAlgn="base" hangingPunct="0">
              <a:spcBef>
                <a:spcPct val="0"/>
              </a:spcBef>
              <a:spcAft>
                <a:spcPct val="0"/>
              </a:spcAft>
              <a:defRPr sz="1200">
                <a:solidFill>
                  <a:schemeClr val="tx1"/>
                </a:solidFill>
                <a:latin typeface="Verdana" charset="0"/>
                <a:ea typeface="ＭＳ Ｐゴシック" charset="0"/>
              </a:defRPr>
            </a:lvl8pPr>
            <a:lvl9pPr marL="3886200" indent="-228600" eaLnBrk="0" fontAlgn="base" hangingPunct="0">
              <a:spcBef>
                <a:spcPct val="0"/>
              </a:spcBef>
              <a:spcAft>
                <a:spcPct val="0"/>
              </a:spcAft>
              <a:defRPr sz="1200">
                <a:solidFill>
                  <a:schemeClr val="tx1"/>
                </a:solidFill>
                <a:latin typeface="Verdana" charset="0"/>
                <a:ea typeface="ＭＳ Ｐゴシック" charset="0"/>
              </a:defRPr>
            </a:lvl9pPr>
          </a:lstStyle>
          <a:p>
            <a:pPr eaLnBrk="1" hangingPunct="1">
              <a:defRPr/>
            </a:pPr>
            <a:r>
              <a:rPr lang="en-US" sz="1400">
                <a:solidFill>
                  <a:schemeClr val="bg1"/>
                </a:solidFill>
                <a:latin typeface="Times New Roman" charset="0"/>
              </a:rPr>
              <a:t>VHKD</a:t>
            </a:r>
          </a:p>
        </p:txBody>
      </p:sp>
    </p:spTree>
    <p:extLst>
      <p:ext uri="{BB962C8B-B14F-4D97-AF65-F5344CB8AC3E}">
        <p14:creationId xmlns:p14="http://schemas.microsoft.com/office/powerpoint/2010/main" val="1379611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Box 1"/>
          <p:cNvSpPr txBox="1">
            <a:spLocks noChangeArrowheads="1"/>
          </p:cNvSpPr>
          <p:nvPr/>
        </p:nvSpPr>
        <p:spPr bwMode="auto">
          <a:xfrm>
            <a:off x="767408" y="332656"/>
            <a:ext cx="10972800"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200" b="1" dirty="0">
                <a:solidFill>
                  <a:srgbClr val="FF0000"/>
                </a:solidFill>
              </a:rPr>
              <a:t>VAI TRÒ CỦA ĐẠO ĐỨC KINH DOANH</a:t>
            </a:r>
          </a:p>
        </p:txBody>
      </p:sp>
      <p:sp>
        <p:nvSpPr>
          <p:cNvPr id="10242" name="Text Box 2"/>
          <p:cNvSpPr txBox="1">
            <a:spLocks noChangeArrowheads="1"/>
          </p:cNvSpPr>
          <p:nvPr/>
        </p:nvSpPr>
        <p:spPr bwMode="auto">
          <a:xfrm>
            <a:off x="191344" y="1412776"/>
            <a:ext cx="5400600" cy="49118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457200" indent="-457200">
              <a:lnSpc>
                <a:spcPct val="150000"/>
              </a:lnSpc>
              <a:spcBef>
                <a:spcPts val="700"/>
              </a:spcBef>
              <a:buClr>
                <a:srgbClr val="6666FF"/>
              </a:buClr>
              <a:buFont typeface="Arial" panose="020B0604020202020204" pitchFamily="34" charset="0"/>
              <a:buChar char="•"/>
              <a:defRPr/>
            </a:pPr>
            <a:r>
              <a:rPr lang="en-US" sz="2800" b="1" dirty="0">
                <a:solidFill>
                  <a:schemeClr val="tx1"/>
                </a:solidFill>
              </a:rPr>
              <a:t> </a:t>
            </a:r>
            <a:r>
              <a:rPr lang="en-US" sz="2800" dirty="0">
                <a:solidFill>
                  <a:schemeClr val="tx1"/>
                </a:solidFill>
              </a:rPr>
              <a:t>Góp </a:t>
            </a:r>
            <a:r>
              <a:rPr lang="en-US" sz="2800" dirty="0" err="1">
                <a:solidFill>
                  <a:schemeClr val="tx1"/>
                </a:solidFill>
              </a:rPr>
              <a:t>phần</a:t>
            </a:r>
            <a:r>
              <a:rPr lang="en-US" sz="2800" dirty="0">
                <a:solidFill>
                  <a:schemeClr val="tx1"/>
                </a:solidFill>
              </a:rPr>
              <a:t> </a:t>
            </a:r>
            <a:r>
              <a:rPr lang="en-US" sz="2800" dirty="0" err="1">
                <a:solidFill>
                  <a:schemeClr val="tx1"/>
                </a:solidFill>
              </a:rPr>
              <a:t>điều</a:t>
            </a:r>
            <a:r>
              <a:rPr lang="en-US" sz="2800" dirty="0">
                <a:solidFill>
                  <a:schemeClr val="tx1"/>
                </a:solidFill>
              </a:rPr>
              <a:t> </a:t>
            </a:r>
            <a:r>
              <a:rPr lang="en-US" sz="2800" dirty="0" err="1">
                <a:solidFill>
                  <a:schemeClr val="tx1"/>
                </a:solidFill>
              </a:rPr>
              <a:t>chỉnh</a:t>
            </a:r>
            <a:r>
              <a:rPr lang="en-US" sz="2800" dirty="0">
                <a:solidFill>
                  <a:schemeClr val="tx1"/>
                </a:solidFill>
              </a:rPr>
              <a:t> </a:t>
            </a:r>
            <a:r>
              <a:rPr lang="en-US" sz="2800" dirty="0" err="1">
                <a:solidFill>
                  <a:schemeClr val="tx1"/>
                </a:solidFill>
              </a:rPr>
              <a:t>hành</a:t>
            </a:r>
            <a:r>
              <a:rPr lang="en-US" sz="2800" dirty="0">
                <a:solidFill>
                  <a:schemeClr val="tx1"/>
                </a:solidFill>
              </a:rPr>
              <a:t> vi </a:t>
            </a:r>
            <a:r>
              <a:rPr lang="en-US" sz="2800" dirty="0" err="1">
                <a:solidFill>
                  <a:schemeClr val="tx1"/>
                </a:solidFill>
              </a:rPr>
              <a:t>của</a:t>
            </a:r>
            <a:r>
              <a:rPr lang="en-US" sz="2800" dirty="0">
                <a:solidFill>
                  <a:schemeClr val="tx1"/>
                </a:solidFill>
              </a:rPr>
              <a:t> </a:t>
            </a:r>
            <a:r>
              <a:rPr lang="en-US" sz="2800" dirty="0" err="1">
                <a:solidFill>
                  <a:schemeClr val="tx1"/>
                </a:solidFill>
              </a:rPr>
              <a:t>các</a:t>
            </a:r>
            <a:r>
              <a:rPr lang="en-US" sz="2800" dirty="0">
                <a:solidFill>
                  <a:schemeClr val="tx1"/>
                </a:solidFill>
              </a:rPr>
              <a:t> </a:t>
            </a:r>
            <a:r>
              <a:rPr lang="en-US" sz="2800" dirty="0" err="1">
                <a:solidFill>
                  <a:schemeClr val="tx1"/>
                </a:solidFill>
              </a:rPr>
              <a:t>chủ</a:t>
            </a:r>
            <a:r>
              <a:rPr lang="en-US" sz="2800" dirty="0">
                <a:solidFill>
                  <a:schemeClr val="tx1"/>
                </a:solidFill>
              </a:rPr>
              <a:t> </a:t>
            </a:r>
            <a:r>
              <a:rPr lang="en-US" sz="2800" dirty="0" err="1">
                <a:solidFill>
                  <a:schemeClr val="tx1"/>
                </a:solidFill>
              </a:rPr>
              <a:t>thể</a:t>
            </a:r>
            <a:r>
              <a:rPr lang="en-US" sz="2800" dirty="0">
                <a:solidFill>
                  <a:schemeClr val="tx1"/>
                </a:solidFill>
              </a:rPr>
              <a:t> </a:t>
            </a:r>
            <a:r>
              <a:rPr lang="en-US" sz="2800" dirty="0" err="1">
                <a:solidFill>
                  <a:schemeClr val="tx1"/>
                </a:solidFill>
              </a:rPr>
              <a:t>kinh</a:t>
            </a:r>
            <a:r>
              <a:rPr lang="en-US" sz="2800" dirty="0">
                <a:solidFill>
                  <a:schemeClr val="tx1"/>
                </a:solidFill>
              </a:rPr>
              <a:t> </a:t>
            </a:r>
            <a:r>
              <a:rPr lang="en-US" sz="2800" dirty="0" err="1">
                <a:solidFill>
                  <a:schemeClr val="tx1"/>
                </a:solidFill>
              </a:rPr>
              <a:t>doanh</a:t>
            </a:r>
            <a:endParaRPr lang="en-US" sz="2800" dirty="0">
              <a:solidFill>
                <a:schemeClr val="tx1"/>
              </a:solidFill>
            </a:endParaRPr>
          </a:p>
          <a:p>
            <a:pPr marL="457200" indent="-457200">
              <a:lnSpc>
                <a:spcPct val="150000"/>
              </a:lnSpc>
              <a:spcBef>
                <a:spcPts val="700"/>
              </a:spcBef>
              <a:buClr>
                <a:srgbClr val="6666FF"/>
              </a:buClr>
              <a:buFont typeface="Arial" panose="020B0604020202020204" pitchFamily="34" charset="0"/>
              <a:buChar char="•"/>
              <a:defRPr/>
            </a:pPr>
            <a:r>
              <a:rPr lang="en-US" sz="2800" dirty="0">
                <a:solidFill>
                  <a:schemeClr val="tx1"/>
                </a:solidFill>
              </a:rPr>
              <a:t>Góp </a:t>
            </a:r>
            <a:r>
              <a:rPr lang="en-US" sz="2800" dirty="0" err="1">
                <a:solidFill>
                  <a:schemeClr val="tx1"/>
                </a:solidFill>
              </a:rPr>
              <a:t>phần</a:t>
            </a:r>
            <a:r>
              <a:rPr lang="en-US" sz="2800" dirty="0">
                <a:solidFill>
                  <a:schemeClr val="tx1"/>
                </a:solidFill>
              </a:rPr>
              <a:t> </a:t>
            </a:r>
            <a:r>
              <a:rPr lang="en-US" sz="2800" dirty="0" err="1">
                <a:solidFill>
                  <a:schemeClr val="tx1"/>
                </a:solidFill>
              </a:rPr>
              <a:t>làm</a:t>
            </a:r>
            <a:r>
              <a:rPr lang="en-US" sz="2800" dirty="0">
                <a:solidFill>
                  <a:schemeClr val="tx1"/>
                </a:solidFill>
              </a:rPr>
              <a:t> </a:t>
            </a:r>
            <a:r>
              <a:rPr lang="en-US" sz="2800" dirty="0" err="1">
                <a:solidFill>
                  <a:schemeClr val="tx1"/>
                </a:solidFill>
              </a:rPr>
              <a:t>tăng</a:t>
            </a:r>
            <a:r>
              <a:rPr lang="en-US" sz="2800" dirty="0">
                <a:solidFill>
                  <a:schemeClr val="tx1"/>
                </a:solidFill>
              </a:rPr>
              <a:t> </a:t>
            </a:r>
            <a:r>
              <a:rPr lang="en-US" sz="2800" dirty="0" err="1">
                <a:solidFill>
                  <a:schemeClr val="tx1"/>
                </a:solidFill>
              </a:rPr>
              <a:t>chất</a:t>
            </a:r>
            <a:r>
              <a:rPr lang="en-US" sz="2800" dirty="0">
                <a:solidFill>
                  <a:schemeClr val="tx1"/>
                </a:solidFill>
              </a:rPr>
              <a:t> </a:t>
            </a:r>
            <a:r>
              <a:rPr lang="en-US" sz="2800" dirty="0" err="1">
                <a:solidFill>
                  <a:schemeClr val="tx1"/>
                </a:solidFill>
              </a:rPr>
              <a:t>lượng</a:t>
            </a:r>
            <a:r>
              <a:rPr lang="en-US" sz="2800" dirty="0">
                <a:solidFill>
                  <a:schemeClr val="tx1"/>
                </a:solidFill>
              </a:rPr>
              <a:t> </a:t>
            </a:r>
            <a:r>
              <a:rPr lang="en-US" sz="2800" dirty="0" err="1">
                <a:solidFill>
                  <a:schemeClr val="tx1"/>
                </a:solidFill>
              </a:rPr>
              <a:t>hoạt</a:t>
            </a:r>
            <a:r>
              <a:rPr lang="en-US" sz="2800" dirty="0">
                <a:solidFill>
                  <a:schemeClr val="tx1"/>
                </a:solidFill>
              </a:rPr>
              <a:t> </a:t>
            </a:r>
            <a:r>
              <a:rPr lang="en-US" sz="2800" dirty="0" err="1">
                <a:solidFill>
                  <a:schemeClr val="tx1"/>
                </a:solidFill>
              </a:rPr>
              <a:t>động</a:t>
            </a:r>
            <a:r>
              <a:rPr lang="en-US" sz="2800" dirty="0">
                <a:solidFill>
                  <a:schemeClr val="tx1"/>
                </a:solidFill>
              </a:rPr>
              <a:t> </a:t>
            </a:r>
            <a:r>
              <a:rPr lang="en-US" sz="2800" dirty="0" err="1">
                <a:solidFill>
                  <a:schemeClr val="tx1"/>
                </a:solidFill>
              </a:rPr>
              <a:t>của</a:t>
            </a:r>
            <a:r>
              <a:rPr lang="en-US" sz="2800" dirty="0">
                <a:solidFill>
                  <a:schemeClr val="tx1"/>
                </a:solidFill>
              </a:rPr>
              <a:t> </a:t>
            </a:r>
            <a:r>
              <a:rPr lang="en-US" sz="2800" dirty="0" err="1">
                <a:solidFill>
                  <a:schemeClr val="tx1"/>
                </a:solidFill>
              </a:rPr>
              <a:t>doanh</a:t>
            </a:r>
            <a:r>
              <a:rPr lang="en-US" sz="2800" dirty="0">
                <a:solidFill>
                  <a:schemeClr val="tx1"/>
                </a:solidFill>
              </a:rPr>
              <a:t> </a:t>
            </a:r>
            <a:r>
              <a:rPr lang="en-US" sz="2800" dirty="0" err="1">
                <a:solidFill>
                  <a:schemeClr val="tx1"/>
                </a:solidFill>
              </a:rPr>
              <a:t>nghiệp</a:t>
            </a:r>
            <a:endParaRPr lang="en-US" sz="2800" dirty="0">
              <a:solidFill>
                <a:schemeClr val="tx1"/>
              </a:solidFill>
            </a:endParaRPr>
          </a:p>
        </p:txBody>
      </p:sp>
      <p:sp>
        <p:nvSpPr>
          <p:cNvPr id="10243" name="Text Box 3"/>
          <p:cNvSpPr txBox="1">
            <a:spLocks noChangeArrowheads="1"/>
          </p:cNvSpPr>
          <p:nvPr/>
        </p:nvSpPr>
        <p:spPr bwMode="auto">
          <a:xfrm>
            <a:off x="406400" y="6477001"/>
            <a:ext cx="284480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buClrTx/>
              <a:buFontTx/>
              <a:buNone/>
              <a:defRPr/>
            </a:pPr>
            <a:endParaRPr lang="en-US" dirty="0">
              <a:effectLst>
                <a:outerShdw blurRad="38100" dist="38100" dir="2700000" algn="tl">
                  <a:srgbClr val="DDDDDD"/>
                </a:outerShdw>
              </a:effectLst>
            </a:endParaRPr>
          </a:p>
        </p:txBody>
      </p:sp>
      <p:sp>
        <p:nvSpPr>
          <p:cNvPr id="10245" name="Text Box 5"/>
          <p:cNvSpPr txBox="1">
            <a:spLocks noChangeArrowheads="1"/>
          </p:cNvSpPr>
          <p:nvPr/>
        </p:nvSpPr>
        <p:spPr bwMode="auto">
          <a:xfrm>
            <a:off x="7924800" y="6480176"/>
            <a:ext cx="386080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r">
              <a:buClrTx/>
              <a:buFontTx/>
              <a:buNone/>
              <a:defRPr/>
            </a:pPr>
            <a:endParaRPr lang="en-US" dirty="0">
              <a:effectLst>
                <a:outerShdw blurRad="38100" dist="38100" dir="2700000" algn="tl">
                  <a:srgbClr val="DDDDDD"/>
                </a:outerShdw>
              </a:effectLst>
            </a:endParaRPr>
          </a:p>
        </p:txBody>
      </p:sp>
      <p:sp>
        <p:nvSpPr>
          <p:cNvPr id="3" name="Footer Placeholder 2"/>
          <p:cNvSpPr>
            <a:spLocks noGrp="1"/>
          </p:cNvSpPr>
          <p:nvPr>
            <p:ph type="ftr" sz="quarter" idx="12"/>
          </p:nvPr>
        </p:nvSpPr>
        <p:spPr/>
        <p:txBody>
          <a:bodyPr/>
          <a:lstStyle/>
          <a:p>
            <a:pPr>
              <a:defRPr/>
            </a:pPr>
            <a:r>
              <a:rPr lang="en-US"/>
              <a:t>VHKD</a:t>
            </a:r>
          </a:p>
        </p:txBody>
      </p:sp>
      <p:sp>
        <p:nvSpPr>
          <p:cNvPr id="4" name="Slide Number Placeholder 3"/>
          <p:cNvSpPr>
            <a:spLocks noGrp="1"/>
          </p:cNvSpPr>
          <p:nvPr>
            <p:ph type="sldNum" sz="quarter" idx="11"/>
          </p:nvPr>
        </p:nvSpPr>
        <p:spPr/>
        <p:txBody>
          <a:bodyPr/>
          <a:lstStyle/>
          <a:p>
            <a:pPr>
              <a:defRPr/>
            </a:pPr>
            <a:fld id="{6492C874-6E84-8F41-A2C7-001E9D3BCF06}" type="slidenum">
              <a:rPr lang="en-US" smtClean="0"/>
              <a:pPr>
                <a:defRPr/>
              </a:pPr>
              <a:t>10</a:t>
            </a:fld>
            <a:endParaRPr lang="en-US"/>
          </a:p>
        </p:txBody>
      </p:sp>
      <p:pic>
        <p:nvPicPr>
          <p:cNvPr id="2" name="Picture 1"/>
          <p:cNvPicPr>
            <a:picLocks noChangeAspect="1"/>
          </p:cNvPicPr>
          <p:nvPr/>
        </p:nvPicPr>
        <p:blipFill>
          <a:blip r:embed="rId3"/>
          <a:stretch>
            <a:fillRect/>
          </a:stretch>
        </p:blipFill>
        <p:spPr>
          <a:xfrm>
            <a:off x="5447928" y="1844824"/>
            <a:ext cx="6408712" cy="3816424"/>
          </a:xfrm>
          <a:prstGeom prst="rect">
            <a:avLst/>
          </a:prstGeom>
        </p:spPr>
      </p:pic>
    </p:spTree>
    <p:extLst>
      <p:ext uri="{BB962C8B-B14F-4D97-AF65-F5344CB8AC3E}">
        <p14:creationId xmlns:p14="http://schemas.microsoft.com/office/powerpoint/2010/main" val="399970775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rgbClr val="FF0000"/>
                </a:solidFill>
              </a:rPr>
              <a:t>VAI TRÒ CỦA ĐẠO ĐỨC KINH DOANH (</a:t>
            </a:r>
            <a:r>
              <a:rPr lang="en-US" dirty="0" err="1">
                <a:solidFill>
                  <a:srgbClr val="FF0000"/>
                </a:solidFill>
              </a:rPr>
              <a:t>tiếp</a:t>
            </a:r>
            <a:r>
              <a:rPr lang="en-US" dirty="0">
                <a:solidFill>
                  <a:srgbClr val="FF0000"/>
                </a:solidFill>
              </a:rPr>
              <a:t>)</a:t>
            </a:r>
            <a:endParaRPr lang="en-US" dirty="0"/>
          </a:p>
        </p:txBody>
      </p:sp>
      <p:sp>
        <p:nvSpPr>
          <p:cNvPr id="3" name="Content Placeholder 2"/>
          <p:cNvSpPr>
            <a:spLocks noGrp="1"/>
          </p:cNvSpPr>
          <p:nvPr>
            <p:ph idx="1"/>
          </p:nvPr>
        </p:nvSpPr>
        <p:spPr>
          <a:xfrm>
            <a:off x="347615" y="1196752"/>
            <a:ext cx="6612481" cy="5112568"/>
          </a:xfrm>
        </p:spPr>
        <p:txBody>
          <a:bodyPr>
            <a:normAutofit/>
          </a:bodyPr>
          <a:lstStyle/>
          <a:p>
            <a:pPr marL="457200" indent="-457200">
              <a:lnSpc>
                <a:spcPct val="150000"/>
              </a:lnSpc>
              <a:spcBef>
                <a:spcPts val="700"/>
              </a:spcBef>
              <a:buClr>
                <a:srgbClr val="6666FF"/>
              </a:buClr>
              <a:buFont typeface="Arial" panose="020B0604020202020204" pitchFamily="34" charset="0"/>
              <a:buChar char="•"/>
              <a:defRPr/>
            </a:pPr>
            <a:r>
              <a:rPr lang="en-US" dirty="0">
                <a:solidFill>
                  <a:schemeClr val="tx1"/>
                </a:solidFill>
              </a:rPr>
              <a:t>Góp </a:t>
            </a:r>
            <a:r>
              <a:rPr lang="en-US" dirty="0" err="1">
                <a:solidFill>
                  <a:schemeClr val="tx1"/>
                </a:solidFill>
              </a:rPr>
              <a:t>phần</a:t>
            </a:r>
            <a:r>
              <a:rPr lang="en-US" dirty="0">
                <a:solidFill>
                  <a:schemeClr val="tx1"/>
                </a:solidFill>
              </a:rPr>
              <a:t> </a:t>
            </a:r>
            <a:r>
              <a:rPr lang="en-US" dirty="0" err="1">
                <a:solidFill>
                  <a:schemeClr val="tx1"/>
                </a:solidFill>
              </a:rPr>
              <a:t>vào</a:t>
            </a:r>
            <a:r>
              <a:rPr lang="en-US" dirty="0">
                <a:solidFill>
                  <a:schemeClr val="tx1"/>
                </a:solidFill>
              </a:rPr>
              <a:t> </a:t>
            </a:r>
            <a:r>
              <a:rPr lang="en-US" dirty="0" err="1">
                <a:solidFill>
                  <a:schemeClr val="tx1"/>
                </a:solidFill>
              </a:rPr>
              <a:t>làm</a:t>
            </a:r>
            <a:r>
              <a:rPr lang="en-US" dirty="0">
                <a:solidFill>
                  <a:schemeClr val="tx1"/>
                </a:solidFill>
              </a:rPr>
              <a:t> </a:t>
            </a:r>
            <a:r>
              <a:rPr lang="en-US" dirty="0" err="1">
                <a:solidFill>
                  <a:schemeClr val="tx1"/>
                </a:solidFill>
              </a:rPr>
              <a:t>tăng</a:t>
            </a:r>
            <a:r>
              <a:rPr lang="en-US" dirty="0">
                <a:solidFill>
                  <a:schemeClr val="tx1"/>
                </a:solidFill>
              </a:rPr>
              <a:t> </a:t>
            </a:r>
            <a:r>
              <a:rPr lang="en-US" dirty="0" err="1">
                <a:solidFill>
                  <a:schemeClr val="tx1"/>
                </a:solidFill>
              </a:rPr>
              <a:t>sự</a:t>
            </a:r>
            <a:r>
              <a:rPr lang="en-US" dirty="0">
                <a:solidFill>
                  <a:schemeClr val="tx1"/>
                </a:solidFill>
              </a:rPr>
              <a:t> cam </a:t>
            </a:r>
            <a:r>
              <a:rPr lang="en-US" dirty="0" err="1">
                <a:solidFill>
                  <a:schemeClr val="tx1"/>
                </a:solidFill>
              </a:rPr>
              <a:t>kết</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tận</a:t>
            </a:r>
            <a:r>
              <a:rPr lang="en-US" dirty="0">
                <a:solidFill>
                  <a:schemeClr val="tx1"/>
                </a:solidFill>
              </a:rPr>
              <a:t> </a:t>
            </a:r>
            <a:r>
              <a:rPr lang="en-US" dirty="0" err="1">
                <a:solidFill>
                  <a:schemeClr val="tx1"/>
                </a:solidFill>
              </a:rPr>
              <a:t>tâm</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nhân</a:t>
            </a:r>
            <a:r>
              <a:rPr lang="en-US" dirty="0">
                <a:solidFill>
                  <a:schemeClr val="tx1"/>
                </a:solidFill>
              </a:rPr>
              <a:t> </a:t>
            </a:r>
            <a:r>
              <a:rPr lang="en-US" dirty="0" err="1">
                <a:solidFill>
                  <a:schemeClr val="tx1"/>
                </a:solidFill>
              </a:rPr>
              <a:t>viên</a:t>
            </a:r>
            <a:r>
              <a:rPr lang="en-US" dirty="0">
                <a:solidFill>
                  <a:schemeClr val="tx1"/>
                </a:solidFill>
              </a:rPr>
              <a:t> </a:t>
            </a:r>
            <a:r>
              <a:rPr lang="en-US" dirty="0" err="1">
                <a:solidFill>
                  <a:schemeClr val="tx1"/>
                </a:solidFill>
              </a:rPr>
              <a:t>với</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việc</a:t>
            </a:r>
            <a:endParaRPr lang="en-US" dirty="0">
              <a:solidFill>
                <a:schemeClr val="tx1"/>
              </a:solidFill>
            </a:endParaRPr>
          </a:p>
          <a:p>
            <a:pPr marL="457200" indent="-457200">
              <a:lnSpc>
                <a:spcPct val="150000"/>
              </a:lnSpc>
              <a:spcBef>
                <a:spcPts val="700"/>
              </a:spcBef>
              <a:buClr>
                <a:srgbClr val="6666FF"/>
              </a:buClr>
              <a:buFont typeface="Arial" panose="020B0604020202020204" pitchFamily="34" charset="0"/>
              <a:buChar char="•"/>
              <a:defRPr/>
            </a:pPr>
            <a:r>
              <a:rPr lang="en-US" dirty="0" err="1">
                <a:solidFill>
                  <a:schemeClr val="tx1"/>
                </a:solidFill>
              </a:rPr>
              <a:t>Làm</a:t>
            </a:r>
            <a:r>
              <a:rPr lang="en-US" dirty="0">
                <a:solidFill>
                  <a:schemeClr val="tx1"/>
                </a:solidFill>
              </a:rPr>
              <a:t> </a:t>
            </a:r>
            <a:r>
              <a:rPr lang="en-US" dirty="0" err="1">
                <a:solidFill>
                  <a:schemeClr val="tx1"/>
                </a:solidFill>
              </a:rPr>
              <a:t>tăng</a:t>
            </a:r>
            <a:r>
              <a:rPr lang="en-US" dirty="0">
                <a:solidFill>
                  <a:schemeClr val="tx1"/>
                </a:solidFill>
              </a:rPr>
              <a:t> </a:t>
            </a:r>
            <a:r>
              <a:rPr lang="en-US" dirty="0" err="1">
                <a:solidFill>
                  <a:schemeClr val="tx1"/>
                </a:solidFill>
              </a:rPr>
              <a:t>sự</a:t>
            </a:r>
            <a:r>
              <a:rPr lang="en-US" dirty="0">
                <a:solidFill>
                  <a:schemeClr val="tx1"/>
                </a:solidFill>
              </a:rPr>
              <a:t> </a:t>
            </a:r>
            <a:r>
              <a:rPr lang="en-US" dirty="0" err="1">
                <a:solidFill>
                  <a:schemeClr val="tx1"/>
                </a:solidFill>
              </a:rPr>
              <a:t>hài</a:t>
            </a:r>
            <a:r>
              <a:rPr lang="en-US" dirty="0">
                <a:solidFill>
                  <a:schemeClr val="tx1"/>
                </a:solidFill>
              </a:rPr>
              <a:t> </a:t>
            </a:r>
            <a:r>
              <a:rPr lang="en-US" dirty="0" err="1">
                <a:solidFill>
                  <a:schemeClr val="tx1"/>
                </a:solidFill>
              </a:rPr>
              <a:t>lòng</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khách</a:t>
            </a:r>
            <a:r>
              <a:rPr lang="en-US" dirty="0">
                <a:solidFill>
                  <a:schemeClr val="tx1"/>
                </a:solidFill>
              </a:rPr>
              <a:t> </a:t>
            </a:r>
            <a:r>
              <a:rPr lang="en-US" dirty="0" err="1">
                <a:solidFill>
                  <a:schemeClr val="tx1"/>
                </a:solidFill>
              </a:rPr>
              <a:t>hàng</a:t>
            </a:r>
            <a:endParaRPr lang="en-US" dirty="0">
              <a:solidFill>
                <a:schemeClr val="tx1"/>
              </a:solidFill>
            </a:endParaRPr>
          </a:p>
          <a:p>
            <a:pPr marL="0" indent="0">
              <a:buNone/>
            </a:pPr>
            <a:endParaRPr lang="en-US" dirty="0"/>
          </a:p>
        </p:txBody>
      </p:sp>
      <p:sp>
        <p:nvSpPr>
          <p:cNvPr id="4" name="Slide Number Placeholder 3"/>
          <p:cNvSpPr>
            <a:spLocks noGrp="1"/>
          </p:cNvSpPr>
          <p:nvPr>
            <p:ph type="sldNum" sz="quarter" idx="4"/>
          </p:nvPr>
        </p:nvSpPr>
        <p:spPr/>
        <p:txBody>
          <a:bodyPr/>
          <a:lstStyle/>
          <a:p>
            <a:fld id="{A70E8B96-6C17-404C-B209-86071FBA2009}" type="slidenum">
              <a:rPr lang="en-GB" smtClean="0"/>
              <a:pPr/>
              <a:t>11</a:t>
            </a:fld>
            <a:endParaRPr lang="en-GB"/>
          </a:p>
        </p:txBody>
      </p:sp>
      <p:sp>
        <p:nvSpPr>
          <p:cNvPr id="6" name="Footer Placeholder 5"/>
          <p:cNvSpPr>
            <a:spLocks noGrp="1"/>
          </p:cNvSpPr>
          <p:nvPr>
            <p:ph type="ftr" sz="quarter" idx="3"/>
          </p:nvPr>
        </p:nvSpPr>
        <p:spPr/>
        <p:txBody>
          <a:bodyPr/>
          <a:lstStyle/>
          <a:p>
            <a:endParaRPr lang="en-GB"/>
          </a:p>
        </p:txBody>
      </p:sp>
      <p:pic>
        <p:nvPicPr>
          <p:cNvPr id="7" name="Picture 6"/>
          <p:cNvPicPr>
            <a:picLocks noChangeAspect="1"/>
          </p:cNvPicPr>
          <p:nvPr/>
        </p:nvPicPr>
        <p:blipFill>
          <a:blip r:embed="rId2"/>
          <a:stretch>
            <a:fillRect/>
          </a:stretch>
        </p:blipFill>
        <p:spPr>
          <a:xfrm>
            <a:off x="7032104" y="1628800"/>
            <a:ext cx="4928096" cy="2520280"/>
          </a:xfrm>
          <a:prstGeom prst="rect">
            <a:avLst/>
          </a:prstGeom>
        </p:spPr>
      </p:pic>
      <p:pic>
        <p:nvPicPr>
          <p:cNvPr id="8" name="Picture 7"/>
          <p:cNvPicPr>
            <a:picLocks noChangeAspect="1"/>
          </p:cNvPicPr>
          <p:nvPr/>
        </p:nvPicPr>
        <p:blipFill>
          <a:blip r:embed="rId3"/>
          <a:stretch>
            <a:fillRect/>
          </a:stretch>
        </p:blipFill>
        <p:spPr>
          <a:xfrm>
            <a:off x="7392144" y="4221088"/>
            <a:ext cx="4279900" cy="2193032"/>
          </a:xfrm>
          <a:prstGeom prst="rect">
            <a:avLst/>
          </a:prstGeom>
        </p:spPr>
      </p:pic>
    </p:spTree>
    <p:extLst>
      <p:ext uri="{BB962C8B-B14F-4D97-AF65-F5344CB8AC3E}">
        <p14:creationId xmlns:p14="http://schemas.microsoft.com/office/powerpoint/2010/main" val="3350150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rgbClr val="FF0000"/>
                </a:solidFill>
              </a:rPr>
              <a:t>VAI TRÒ CỦA ĐẠO ĐỨC KINH DOANH</a:t>
            </a:r>
            <a:endParaRPr lang="en-US" dirty="0"/>
          </a:p>
        </p:txBody>
      </p:sp>
      <p:sp>
        <p:nvSpPr>
          <p:cNvPr id="3" name="Content Placeholder 2"/>
          <p:cNvSpPr>
            <a:spLocks noGrp="1"/>
          </p:cNvSpPr>
          <p:nvPr>
            <p:ph idx="1"/>
          </p:nvPr>
        </p:nvSpPr>
        <p:spPr>
          <a:xfrm>
            <a:off x="347615" y="1340768"/>
            <a:ext cx="6036417" cy="4968552"/>
          </a:xfrm>
        </p:spPr>
        <p:txBody>
          <a:bodyPr>
            <a:normAutofit lnSpcReduction="10000"/>
          </a:bodyPr>
          <a:lstStyle/>
          <a:p>
            <a:pPr marL="457200" indent="-457200">
              <a:lnSpc>
                <a:spcPct val="150000"/>
              </a:lnSpc>
              <a:spcBef>
                <a:spcPts val="700"/>
              </a:spcBef>
              <a:buClr>
                <a:srgbClr val="6666FF"/>
              </a:buClr>
              <a:buFont typeface="Arial" panose="020B0604020202020204" pitchFamily="34" charset="0"/>
              <a:buChar char="•"/>
              <a:defRPr/>
            </a:pPr>
            <a:r>
              <a:rPr lang="en-US" dirty="0" err="1">
                <a:solidFill>
                  <a:schemeClr val="tx1"/>
                </a:solidFill>
              </a:rPr>
              <a:t>Tạo</a:t>
            </a:r>
            <a:r>
              <a:rPr lang="en-US" dirty="0">
                <a:solidFill>
                  <a:schemeClr val="tx1"/>
                </a:solidFill>
              </a:rPr>
              <a:t> </a:t>
            </a:r>
            <a:r>
              <a:rPr lang="en-US" dirty="0" err="1">
                <a:solidFill>
                  <a:schemeClr val="tx1"/>
                </a:solidFill>
              </a:rPr>
              <a:t>ra</a:t>
            </a:r>
            <a:r>
              <a:rPr lang="en-US" dirty="0">
                <a:solidFill>
                  <a:schemeClr val="tx1"/>
                </a:solidFill>
              </a:rPr>
              <a:t> </a:t>
            </a:r>
            <a:r>
              <a:rPr lang="en-US" dirty="0" err="1">
                <a:solidFill>
                  <a:schemeClr val="tx1"/>
                </a:solidFill>
              </a:rPr>
              <a:t>lợi</a:t>
            </a:r>
            <a:r>
              <a:rPr lang="en-US" dirty="0">
                <a:solidFill>
                  <a:schemeClr val="tx1"/>
                </a:solidFill>
              </a:rPr>
              <a:t> </a:t>
            </a:r>
            <a:r>
              <a:rPr lang="en-US" dirty="0" err="1">
                <a:solidFill>
                  <a:schemeClr val="tx1"/>
                </a:solidFill>
              </a:rPr>
              <a:t>nhuận</a:t>
            </a:r>
            <a:r>
              <a:rPr lang="en-US" dirty="0">
                <a:solidFill>
                  <a:schemeClr val="tx1"/>
                </a:solidFill>
              </a:rPr>
              <a:t> </a:t>
            </a:r>
            <a:r>
              <a:rPr lang="en-US" dirty="0" err="1">
                <a:solidFill>
                  <a:schemeClr val="tx1"/>
                </a:solidFill>
              </a:rPr>
              <a:t>bền</a:t>
            </a:r>
            <a:r>
              <a:rPr lang="en-US" dirty="0">
                <a:solidFill>
                  <a:schemeClr val="tx1"/>
                </a:solidFill>
              </a:rPr>
              <a:t> </a:t>
            </a:r>
            <a:r>
              <a:rPr lang="en-US" dirty="0" err="1">
                <a:solidFill>
                  <a:schemeClr val="tx1"/>
                </a:solidFill>
              </a:rPr>
              <a:t>vững</a:t>
            </a:r>
            <a:r>
              <a:rPr lang="en-US" dirty="0">
                <a:solidFill>
                  <a:schemeClr val="tx1"/>
                </a:solidFill>
              </a:rPr>
              <a:t> </a:t>
            </a:r>
            <a:r>
              <a:rPr lang="en-US" dirty="0" err="1">
                <a:solidFill>
                  <a:schemeClr val="tx1"/>
                </a:solidFill>
              </a:rPr>
              <a:t>cho</a:t>
            </a:r>
            <a:r>
              <a:rPr lang="en-US" dirty="0">
                <a:solidFill>
                  <a:schemeClr val="tx1"/>
                </a:solidFill>
              </a:rPr>
              <a:t> </a:t>
            </a:r>
            <a:r>
              <a:rPr lang="en-US" dirty="0" err="1">
                <a:solidFill>
                  <a:schemeClr val="tx1"/>
                </a:solidFill>
              </a:rPr>
              <a:t>doanh</a:t>
            </a:r>
            <a:r>
              <a:rPr lang="en-US" dirty="0">
                <a:solidFill>
                  <a:schemeClr val="tx1"/>
                </a:solidFill>
              </a:rPr>
              <a:t> </a:t>
            </a:r>
            <a:r>
              <a:rPr lang="en-US" dirty="0" err="1">
                <a:solidFill>
                  <a:schemeClr val="tx1"/>
                </a:solidFill>
              </a:rPr>
              <a:t>nghiệp</a:t>
            </a:r>
            <a:endParaRPr lang="en-US" dirty="0">
              <a:solidFill>
                <a:schemeClr val="tx1"/>
              </a:solidFill>
            </a:endParaRPr>
          </a:p>
          <a:p>
            <a:pPr marL="457200" indent="-457200">
              <a:lnSpc>
                <a:spcPct val="150000"/>
              </a:lnSpc>
              <a:spcBef>
                <a:spcPts val="700"/>
              </a:spcBef>
              <a:buClr>
                <a:srgbClr val="6666FF"/>
              </a:buClr>
              <a:buFont typeface="Arial" panose="020B0604020202020204" pitchFamily="34" charset="0"/>
              <a:buChar char="•"/>
              <a:defRPr/>
            </a:pPr>
            <a:r>
              <a:rPr lang="en-US" dirty="0">
                <a:solidFill>
                  <a:schemeClr val="tx1"/>
                </a:solidFill>
              </a:rPr>
              <a:t>Góp </a:t>
            </a:r>
            <a:r>
              <a:rPr lang="en-US" dirty="0" err="1">
                <a:solidFill>
                  <a:schemeClr val="tx1"/>
                </a:solidFill>
              </a:rPr>
              <a:t>phần</a:t>
            </a:r>
            <a:r>
              <a:rPr lang="en-US" dirty="0">
                <a:solidFill>
                  <a:schemeClr val="tx1"/>
                </a:solidFill>
              </a:rPr>
              <a:t> </a:t>
            </a:r>
            <a:r>
              <a:rPr lang="en-US" dirty="0" err="1">
                <a:solidFill>
                  <a:schemeClr val="tx1"/>
                </a:solidFill>
              </a:rPr>
              <a:t>làm</a:t>
            </a:r>
            <a:r>
              <a:rPr lang="en-US" dirty="0">
                <a:solidFill>
                  <a:schemeClr val="tx1"/>
                </a:solidFill>
              </a:rPr>
              <a:t> </a:t>
            </a:r>
            <a:r>
              <a:rPr lang="en-US" dirty="0" err="1">
                <a:solidFill>
                  <a:schemeClr val="tx1"/>
                </a:solidFill>
              </a:rPr>
              <a:t>tăng</a:t>
            </a:r>
            <a:r>
              <a:rPr lang="en-US" dirty="0">
                <a:solidFill>
                  <a:schemeClr val="tx1"/>
                </a:solidFill>
              </a:rPr>
              <a:t> </a:t>
            </a:r>
            <a:r>
              <a:rPr lang="en-US" dirty="0" err="1">
                <a:solidFill>
                  <a:schemeClr val="tx1"/>
                </a:solidFill>
              </a:rPr>
              <a:t>uy</a:t>
            </a:r>
            <a:r>
              <a:rPr lang="en-US" dirty="0">
                <a:solidFill>
                  <a:schemeClr val="tx1"/>
                </a:solidFill>
              </a:rPr>
              <a:t> </a:t>
            </a:r>
            <a:r>
              <a:rPr lang="en-US" dirty="0" err="1">
                <a:solidFill>
                  <a:schemeClr val="tx1"/>
                </a:solidFill>
              </a:rPr>
              <a:t>tín</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thương</a:t>
            </a:r>
            <a:r>
              <a:rPr lang="en-US" dirty="0">
                <a:solidFill>
                  <a:schemeClr val="tx1"/>
                </a:solidFill>
              </a:rPr>
              <a:t> </a:t>
            </a:r>
            <a:r>
              <a:rPr lang="en-US" dirty="0" err="1">
                <a:solidFill>
                  <a:schemeClr val="tx1"/>
                </a:solidFill>
              </a:rPr>
              <a:t>hiệu</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doanh</a:t>
            </a:r>
            <a:r>
              <a:rPr lang="en-US" dirty="0">
                <a:solidFill>
                  <a:schemeClr val="tx1"/>
                </a:solidFill>
              </a:rPr>
              <a:t> </a:t>
            </a:r>
            <a:r>
              <a:rPr lang="en-US" dirty="0" err="1">
                <a:solidFill>
                  <a:schemeClr val="tx1"/>
                </a:solidFill>
              </a:rPr>
              <a:t>nghiệp</a:t>
            </a:r>
            <a:r>
              <a:rPr lang="en-US" dirty="0">
                <a:solidFill>
                  <a:schemeClr val="tx1"/>
                </a:solidFill>
              </a:rPr>
              <a:t>, </a:t>
            </a:r>
            <a:r>
              <a:rPr lang="en-US" dirty="0" err="1">
                <a:solidFill>
                  <a:schemeClr val="tx1"/>
                </a:solidFill>
              </a:rPr>
              <a:t>ngành</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quốc</a:t>
            </a:r>
            <a:r>
              <a:rPr lang="en-US" dirty="0">
                <a:solidFill>
                  <a:schemeClr val="tx1"/>
                </a:solidFill>
              </a:rPr>
              <a:t> </a:t>
            </a:r>
            <a:r>
              <a:rPr lang="en-US" dirty="0" err="1">
                <a:solidFill>
                  <a:schemeClr val="tx1"/>
                </a:solidFill>
              </a:rPr>
              <a:t>gia</a:t>
            </a:r>
            <a:endParaRPr lang="en-US" dirty="0">
              <a:solidFill>
                <a:schemeClr val="tx1"/>
              </a:solidFill>
            </a:endParaRPr>
          </a:p>
          <a:p>
            <a:endParaRPr lang="en-US" dirty="0"/>
          </a:p>
        </p:txBody>
      </p:sp>
      <p:sp>
        <p:nvSpPr>
          <p:cNvPr id="4" name="Slide Number Placeholder 3"/>
          <p:cNvSpPr>
            <a:spLocks noGrp="1"/>
          </p:cNvSpPr>
          <p:nvPr>
            <p:ph type="sldNum" sz="quarter" idx="4"/>
          </p:nvPr>
        </p:nvSpPr>
        <p:spPr/>
        <p:txBody>
          <a:bodyPr/>
          <a:lstStyle/>
          <a:p>
            <a:fld id="{A70E8B96-6C17-404C-B209-86071FBA2009}" type="slidenum">
              <a:rPr lang="en-GB" smtClean="0"/>
              <a:pPr/>
              <a:t>12</a:t>
            </a:fld>
            <a:endParaRPr lang="en-GB"/>
          </a:p>
        </p:txBody>
      </p:sp>
      <p:sp>
        <p:nvSpPr>
          <p:cNvPr id="6" name="Footer Placeholder 5"/>
          <p:cNvSpPr>
            <a:spLocks noGrp="1"/>
          </p:cNvSpPr>
          <p:nvPr>
            <p:ph type="ftr" sz="quarter" idx="3"/>
          </p:nvPr>
        </p:nvSpPr>
        <p:spPr/>
        <p:txBody>
          <a:bodyPr/>
          <a:lstStyle/>
          <a:p>
            <a:endParaRPr lang="en-GB"/>
          </a:p>
        </p:txBody>
      </p:sp>
      <p:pic>
        <p:nvPicPr>
          <p:cNvPr id="7" name="Picture 6"/>
          <p:cNvPicPr>
            <a:picLocks noChangeAspect="1"/>
          </p:cNvPicPr>
          <p:nvPr/>
        </p:nvPicPr>
        <p:blipFill>
          <a:blip r:embed="rId2"/>
          <a:stretch>
            <a:fillRect/>
          </a:stretch>
        </p:blipFill>
        <p:spPr>
          <a:xfrm>
            <a:off x="6744072" y="1628800"/>
            <a:ext cx="5041900" cy="3644900"/>
          </a:xfrm>
          <a:prstGeom prst="rect">
            <a:avLst/>
          </a:prstGeom>
        </p:spPr>
      </p:pic>
    </p:spTree>
    <p:extLst>
      <p:ext uri="{BB962C8B-B14F-4D97-AF65-F5344CB8AC3E}">
        <p14:creationId xmlns:p14="http://schemas.microsoft.com/office/powerpoint/2010/main" val="3733199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81F576-B800-4039-AA5E-1DC4E7B419CB}"/>
              </a:ext>
            </a:extLst>
          </p:cNvPr>
          <p:cNvSpPr>
            <a:spLocks noGrp="1"/>
          </p:cNvSpPr>
          <p:nvPr>
            <p:ph type="ctrTitle"/>
          </p:nvPr>
        </p:nvSpPr>
        <p:spPr/>
        <p:txBody>
          <a:bodyPr/>
          <a:lstStyle/>
          <a:p>
            <a:r>
              <a:rPr lang="en-US" dirty="0"/>
              <a:t>TRÁCH NHIỆM XÃ HỘI CỦA DOANH NGHIỆP</a:t>
            </a:r>
          </a:p>
        </p:txBody>
      </p:sp>
    </p:spTree>
    <p:extLst>
      <p:ext uri="{BB962C8B-B14F-4D97-AF65-F5344CB8AC3E}">
        <p14:creationId xmlns:p14="http://schemas.microsoft.com/office/powerpoint/2010/main" val="1222456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368" y="1295400"/>
            <a:ext cx="7272808" cy="5047535"/>
          </a:xfrm>
          <a:prstGeom prst="rect">
            <a:avLst/>
          </a:prstGeom>
        </p:spPr>
        <p:txBody>
          <a:bodyPr wrap="square">
            <a:spAutoFit/>
          </a:bodyPr>
          <a:lstStyle/>
          <a:p>
            <a:pPr marL="342900" indent="-342900" algn="just">
              <a:lnSpc>
                <a:spcPct val="150000"/>
              </a:lnSpc>
              <a:buFont typeface="Wingdings" charset="2"/>
              <a:buChar char="§"/>
              <a:defRPr/>
            </a:pPr>
            <a:r>
              <a:rPr lang="en-US" sz="2400" b="1" dirty="0">
                <a:solidFill>
                  <a:schemeClr val="accent2">
                    <a:lumMod val="50000"/>
                  </a:schemeClr>
                </a:solidFill>
              </a:rPr>
              <a:t>Theo </a:t>
            </a:r>
            <a:r>
              <a:rPr lang="en-US" sz="2400" b="1" dirty="0" err="1">
                <a:solidFill>
                  <a:schemeClr val="accent2">
                    <a:lumMod val="50000"/>
                  </a:schemeClr>
                </a:solidFill>
              </a:rPr>
              <a:t>chuyên</a:t>
            </a:r>
            <a:r>
              <a:rPr lang="en-US" sz="2400" b="1" dirty="0">
                <a:solidFill>
                  <a:schemeClr val="accent2">
                    <a:lumMod val="50000"/>
                  </a:schemeClr>
                </a:solidFill>
              </a:rPr>
              <a:t> </a:t>
            </a:r>
            <a:r>
              <a:rPr lang="en-US" sz="2400" b="1" dirty="0" err="1">
                <a:solidFill>
                  <a:schemeClr val="accent2">
                    <a:lumMod val="50000"/>
                  </a:schemeClr>
                </a:solidFill>
              </a:rPr>
              <a:t>gia</a:t>
            </a:r>
            <a:r>
              <a:rPr lang="en-US" sz="2400" b="1" dirty="0">
                <a:solidFill>
                  <a:schemeClr val="accent2">
                    <a:lumMod val="50000"/>
                  </a:schemeClr>
                </a:solidFill>
              </a:rPr>
              <a:t> </a:t>
            </a:r>
            <a:r>
              <a:rPr lang="en-US" sz="2400" b="1" dirty="0" err="1">
                <a:solidFill>
                  <a:schemeClr val="accent2">
                    <a:lumMod val="50000"/>
                  </a:schemeClr>
                </a:solidFill>
              </a:rPr>
              <a:t>của</a:t>
            </a:r>
            <a:r>
              <a:rPr lang="en-US" sz="2400" b="1" dirty="0">
                <a:solidFill>
                  <a:schemeClr val="accent2">
                    <a:lumMod val="50000"/>
                  </a:schemeClr>
                </a:solidFill>
              </a:rPr>
              <a:t> </a:t>
            </a:r>
            <a:r>
              <a:rPr lang="en-US" sz="2400" b="1" dirty="0" err="1">
                <a:solidFill>
                  <a:schemeClr val="accent2">
                    <a:lumMod val="50000"/>
                  </a:schemeClr>
                </a:solidFill>
              </a:rPr>
              <a:t>Ngân</a:t>
            </a:r>
            <a:r>
              <a:rPr lang="en-US" sz="2400" b="1" dirty="0">
                <a:solidFill>
                  <a:schemeClr val="accent2">
                    <a:lumMod val="50000"/>
                  </a:schemeClr>
                </a:solidFill>
              </a:rPr>
              <a:t> </a:t>
            </a:r>
            <a:r>
              <a:rPr lang="en-US" sz="2400" b="1" dirty="0" err="1">
                <a:solidFill>
                  <a:schemeClr val="accent2">
                    <a:lumMod val="50000"/>
                  </a:schemeClr>
                </a:solidFill>
              </a:rPr>
              <a:t>hàng</a:t>
            </a:r>
            <a:r>
              <a:rPr lang="en-US" sz="2400" b="1" dirty="0">
                <a:solidFill>
                  <a:schemeClr val="accent2">
                    <a:lumMod val="50000"/>
                  </a:schemeClr>
                </a:solidFill>
              </a:rPr>
              <a:t> </a:t>
            </a:r>
            <a:r>
              <a:rPr lang="en-US" sz="2400" b="1" dirty="0" err="1">
                <a:solidFill>
                  <a:schemeClr val="accent2">
                    <a:lumMod val="50000"/>
                  </a:schemeClr>
                </a:solidFill>
              </a:rPr>
              <a:t>thế</a:t>
            </a:r>
            <a:r>
              <a:rPr lang="en-US" sz="2400" b="1" dirty="0">
                <a:solidFill>
                  <a:schemeClr val="accent2">
                    <a:lumMod val="50000"/>
                  </a:schemeClr>
                </a:solidFill>
              </a:rPr>
              <a:t> </a:t>
            </a:r>
            <a:r>
              <a:rPr lang="en-US" sz="2400" b="1" dirty="0" err="1">
                <a:solidFill>
                  <a:schemeClr val="accent2">
                    <a:lumMod val="50000"/>
                  </a:schemeClr>
                </a:solidFill>
              </a:rPr>
              <a:t>giới</a:t>
            </a:r>
            <a:r>
              <a:rPr lang="en-US" sz="2400" b="1" dirty="0">
                <a:solidFill>
                  <a:schemeClr val="accent2">
                    <a:lumMod val="50000"/>
                  </a:schemeClr>
                </a:solidFill>
              </a:rPr>
              <a:t>:</a:t>
            </a:r>
            <a:endParaRPr lang="en-US" sz="2400" dirty="0">
              <a:solidFill>
                <a:schemeClr val="accent2">
                  <a:lumMod val="50000"/>
                </a:schemeClr>
              </a:solidFill>
            </a:endParaRPr>
          </a:p>
          <a:p>
            <a:pPr marL="171450" indent="-171450" algn="just">
              <a:lnSpc>
                <a:spcPct val="150000"/>
              </a:lnSpc>
              <a:buFontTx/>
              <a:buChar char="-"/>
              <a:defRPr/>
            </a:pPr>
            <a:r>
              <a:rPr lang="en-US" sz="2400" dirty="0">
                <a:solidFill>
                  <a:schemeClr val="accent2">
                    <a:lumMod val="50000"/>
                  </a:schemeClr>
                </a:solidFill>
              </a:rPr>
              <a:t>Cam </a:t>
            </a:r>
            <a:r>
              <a:rPr lang="en-US" sz="2400" dirty="0" err="1">
                <a:solidFill>
                  <a:schemeClr val="accent2">
                    <a:lumMod val="50000"/>
                  </a:schemeClr>
                </a:solidFill>
              </a:rPr>
              <a:t>kết</a:t>
            </a:r>
            <a:r>
              <a:rPr lang="en-US" sz="2400" dirty="0">
                <a:solidFill>
                  <a:schemeClr val="accent2">
                    <a:lumMod val="50000"/>
                  </a:schemeClr>
                </a:solidFill>
              </a:rPr>
              <a:t> </a:t>
            </a:r>
            <a:r>
              <a:rPr lang="en-US" sz="2400" dirty="0" err="1">
                <a:solidFill>
                  <a:schemeClr val="accent2">
                    <a:lumMod val="50000"/>
                  </a:schemeClr>
                </a:solidFill>
              </a:rPr>
              <a:t>của</a:t>
            </a:r>
            <a:r>
              <a:rPr lang="en-US" sz="2400" dirty="0">
                <a:solidFill>
                  <a:schemeClr val="accent2">
                    <a:lumMod val="50000"/>
                  </a:schemeClr>
                </a:solidFill>
              </a:rPr>
              <a:t> DN </a:t>
            </a:r>
            <a:r>
              <a:rPr lang="en-US" sz="2400" dirty="0" err="1">
                <a:solidFill>
                  <a:schemeClr val="accent2">
                    <a:lumMod val="50000"/>
                  </a:schemeClr>
                </a:solidFill>
              </a:rPr>
              <a:t>đóng</a:t>
            </a:r>
            <a:r>
              <a:rPr lang="en-US" sz="2400" dirty="0">
                <a:solidFill>
                  <a:schemeClr val="accent2">
                    <a:lumMod val="50000"/>
                  </a:schemeClr>
                </a:solidFill>
              </a:rPr>
              <a:t> </a:t>
            </a:r>
            <a:r>
              <a:rPr lang="en-US" sz="2400" dirty="0" err="1">
                <a:solidFill>
                  <a:schemeClr val="accent2">
                    <a:lumMod val="50000"/>
                  </a:schemeClr>
                </a:solidFill>
              </a:rPr>
              <a:t>góp</a:t>
            </a:r>
            <a:r>
              <a:rPr lang="en-US" sz="2400" dirty="0">
                <a:solidFill>
                  <a:schemeClr val="accent2">
                    <a:lumMod val="50000"/>
                  </a:schemeClr>
                </a:solidFill>
              </a:rPr>
              <a:t> </a:t>
            </a:r>
            <a:r>
              <a:rPr lang="en-US" sz="2400" dirty="0" err="1">
                <a:solidFill>
                  <a:schemeClr val="accent2">
                    <a:lumMod val="50000"/>
                  </a:schemeClr>
                </a:solidFill>
              </a:rPr>
              <a:t>cho</a:t>
            </a:r>
            <a:r>
              <a:rPr lang="en-US" sz="2400" dirty="0">
                <a:solidFill>
                  <a:schemeClr val="accent2">
                    <a:lumMod val="50000"/>
                  </a:schemeClr>
                </a:solidFill>
              </a:rPr>
              <a:t> </a:t>
            </a:r>
            <a:r>
              <a:rPr lang="en-US" sz="2400" dirty="0" err="1">
                <a:solidFill>
                  <a:schemeClr val="accent2">
                    <a:lumMod val="50000"/>
                  </a:schemeClr>
                </a:solidFill>
              </a:rPr>
              <a:t>việc</a:t>
            </a:r>
            <a:r>
              <a:rPr lang="en-US" sz="2400" dirty="0">
                <a:solidFill>
                  <a:schemeClr val="accent2">
                    <a:lumMod val="50000"/>
                  </a:schemeClr>
                </a:solidFill>
              </a:rPr>
              <a:t> </a:t>
            </a:r>
            <a:r>
              <a:rPr lang="en-US" sz="2400" dirty="0" err="1">
                <a:solidFill>
                  <a:schemeClr val="accent2">
                    <a:lumMod val="50000"/>
                  </a:schemeClr>
                </a:solidFill>
              </a:rPr>
              <a:t>phát</a:t>
            </a:r>
            <a:r>
              <a:rPr lang="en-US" sz="2400" dirty="0">
                <a:solidFill>
                  <a:schemeClr val="accent2">
                    <a:lumMod val="50000"/>
                  </a:schemeClr>
                </a:solidFill>
              </a:rPr>
              <a:t> </a:t>
            </a:r>
            <a:r>
              <a:rPr lang="en-US" sz="2400" dirty="0" err="1">
                <a:solidFill>
                  <a:schemeClr val="accent2">
                    <a:lumMod val="50000"/>
                  </a:schemeClr>
                </a:solidFill>
              </a:rPr>
              <a:t>triển</a:t>
            </a:r>
            <a:r>
              <a:rPr lang="en-US" sz="2400" dirty="0">
                <a:solidFill>
                  <a:schemeClr val="accent2">
                    <a:lumMod val="50000"/>
                  </a:schemeClr>
                </a:solidFill>
              </a:rPr>
              <a:t> </a:t>
            </a:r>
            <a:r>
              <a:rPr lang="en-US" sz="2400" dirty="0" err="1">
                <a:solidFill>
                  <a:schemeClr val="accent2">
                    <a:lumMod val="50000"/>
                  </a:schemeClr>
                </a:solidFill>
              </a:rPr>
              <a:t>kinh</a:t>
            </a:r>
            <a:r>
              <a:rPr lang="en-US" sz="2400" dirty="0">
                <a:solidFill>
                  <a:schemeClr val="accent2">
                    <a:lumMod val="50000"/>
                  </a:schemeClr>
                </a:solidFill>
              </a:rPr>
              <a:t> </a:t>
            </a:r>
            <a:r>
              <a:rPr lang="en-US" sz="2400" dirty="0" err="1">
                <a:solidFill>
                  <a:schemeClr val="accent2">
                    <a:lumMod val="50000"/>
                  </a:schemeClr>
                </a:solidFill>
              </a:rPr>
              <a:t>tế</a:t>
            </a:r>
            <a:r>
              <a:rPr lang="en-US" sz="2400" dirty="0">
                <a:solidFill>
                  <a:schemeClr val="accent2">
                    <a:lumMod val="50000"/>
                  </a:schemeClr>
                </a:solidFill>
              </a:rPr>
              <a:t> </a:t>
            </a:r>
            <a:r>
              <a:rPr lang="en-US" sz="2400" dirty="0" err="1">
                <a:solidFill>
                  <a:schemeClr val="accent2">
                    <a:lumMod val="50000"/>
                  </a:schemeClr>
                </a:solidFill>
              </a:rPr>
              <a:t>bền</a:t>
            </a:r>
            <a:r>
              <a:rPr lang="en-US" sz="2400" dirty="0">
                <a:solidFill>
                  <a:schemeClr val="accent2">
                    <a:lumMod val="50000"/>
                  </a:schemeClr>
                </a:solidFill>
              </a:rPr>
              <a:t> </a:t>
            </a:r>
            <a:r>
              <a:rPr lang="en-US" sz="2400" dirty="0" err="1">
                <a:solidFill>
                  <a:schemeClr val="accent2">
                    <a:lumMod val="50000"/>
                  </a:schemeClr>
                </a:solidFill>
              </a:rPr>
              <a:t>vững</a:t>
            </a:r>
            <a:r>
              <a:rPr lang="en-US" sz="2400" dirty="0">
                <a:solidFill>
                  <a:schemeClr val="accent2">
                    <a:lumMod val="50000"/>
                  </a:schemeClr>
                </a:solidFill>
              </a:rPr>
              <a:t>, </a:t>
            </a:r>
            <a:r>
              <a:rPr lang="en-US" sz="2400" dirty="0" err="1">
                <a:solidFill>
                  <a:schemeClr val="accent2">
                    <a:lumMod val="50000"/>
                  </a:schemeClr>
                </a:solidFill>
              </a:rPr>
              <a:t>thông</a:t>
            </a:r>
            <a:r>
              <a:rPr lang="en-US" sz="2400" dirty="0">
                <a:solidFill>
                  <a:schemeClr val="accent2">
                    <a:lumMod val="50000"/>
                  </a:schemeClr>
                </a:solidFill>
              </a:rPr>
              <a:t> qua </a:t>
            </a:r>
            <a:r>
              <a:rPr lang="en-US" sz="2400" dirty="0" err="1">
                <a:solidFill>
                  <a:schemeClr val="accent2">
                    <a:lumMod val="50000"/>
                  </a:schemeClr>
                </a:solidFill>
              </a:rPr>
              <a:t>việc</a:t>
            </a:r>
            <a:r>
              <a:rPr lang="en-US" sz="2400" dirty="0">
                <a:solidFill>
                  <a:schemeClr val="accent2">
                    <a:lumMod val="50000"/>
                  </a:schemeClr>
                </a:solidFill>
              </a:rPr>
              <a:t> </a:t>
            </a:r>
            <a:r>
              <a:rPr lang="en-US" sz="2400" dirty="0" err="1">
                <a:solidFill>
                  <a:schemeClr val="accent2">
                    <a:lumMod val="50000"/>
                  </a:schemeClr>
                </a:solidFill>
              </a:rPr>
              <a:t>tuân</a:t>
            </a:r>
            <a:r>
              <a:rPr lang="en-US" sz="2400" dirty="0">
                <a:solidFill>
                  <a:schemeClr val="accent2">
                    <a:lumMod val="50000"/>
                  </a:schemeClr>
                </a:solidFill>
              </a:rPr>
              <a:t> </a:t>
            </a:r>
            <a:r>
              <a:rPr lang="en-US" sz="2400" dirty="0" err="1">
                <a:solidFill>
                  <a:schemeClr val="accent2">
                    <a:lumMod val="50000"/>
                  </a:schemeClr>
                </a:solidFill>
              </a:rPr>
              <a:t>thủ</a:t>
            </a:r>
            <a:r>
              <a:rPr lang="en-US" sz="2400" dirty="0">
                <a:solidFill>
                  <a:schemeClr val="accent2">
                    <a:lumMod val="50000"/>
                  </a:schemeClr>
                </a:solidFill>
              </a:rPr>
              <a:t> </a:t>
            </a:r>
            <a:r>
              <a:rPr lang="en-US" sz="2400" dirty="0" err="1">
                <a:solidFill>
                  <a:schemeClr val="accent2">
                    <a:lumMod val="50000"/>
                  </a:schemeClr>
                </a:solidFill>
              </a:rPr>
              <a:t>chuẩn</a:t>
            </a:r>
            <a:r>
              <a:rPr lang="en-US" sz="2400" dirty="0">
                <a:solidFill>
                  <a:schemeClr val="accent2">
                    <a:lumMod val="50000"/>
                  </a:schemeClr>
                </a:solidFill>
              </a:rPr>
              <a:t> </a:t>
            </a:r>
            <a:r>
              <a:rPr lang="en-US" sz="2400" dirty="0" err="1">
                <a:solidFill>
                  <a:schemeClr val="accent2">
                    <a:lumMod val="50000"/>
                  </a:schemeClr>
                </a:solidFill>
              </a:rPr>
              <a:t>mực</a:t>
            </a:r>
            <a:r>
              <a:rPr lang="en-US" sz="2400" dirty="0">
                <a:solidFill>
                  <a:schemeClr val="accent2">
                    <a:lumMod val="50000"/>
                  </a:schemeClr>
                </a:solidFill>
              </a:rPr>
              <a:t> </a:t>
            </a:r>
            <a:r>
              <a:rPr lang="en-US" sz="2400" dirty="0" err="1">
                <a:solidFill>
                  <a:schemeClr val="accent2">
                    <a:lumMod val="50000"/>
                  </a:schemeClr>
                </a:solidFill>
              </a:rPr>
              <a:t>về</a:t>
            </a:r>
            <a:r>
              <a:rPr lang="en-US" sz="2400" dirty="0">
                <a:solidFill>
                  <a:schemeClr val="accent2">
                    <a:lumMod val="50000"/>
                  </a:schemeClr>
                </a:solidFill>
              </a:rPr>
              <a:t> </a:t>
            </a:r>
            <a:r>
              <a:rPr lang="en-US" sz="2400" dirty="0" err="1">
                <a:solidFill>
                  <a:schemeClr val="accent2">
                    <a:lumMod val="50000"/>
                  </a:schemeClr>
                </a:solidFill>
              </a:rPr>
              <a:t>bảo</a:t>
            </a:r>
            <a:r>
              <a:rPr lang="en-US" sz="2400" dirty="0">
                <a:solidFill>
                  <a:schemeClr val="accent2">
                    <a:lumMod val="50000"/>
                  </a:schemeClr>
                </a:solidFill>
              </a:rPr>
              <a:t> </a:t>
            </a:r>
            <a:r>
              <a:rPr lang="en-US" sz="2400" dirty="0" err="1">
                <a:solidFill>
                  <a:schemeClr val="accent2">
                    <a:lumMod val="50000"/>
                  </a:schemeClr>
                </a:solidFill>
              </a:rPr>
              <a:t>vệ</a:t>
            </a:r>
            <a:r>
              <a:rPr lang="en-US" sz="2400" dirty="0">
                <a:solidFill>
                  <a:schemeClr val="accent2">
                    <a:lumMod val="50000"/>
                  </a:schemeClr>
                </a:solidFill>
              </a:rPr>
              <a:t> </a:t>
            </a:r>
            <a:r>
              <a:rPr lang="en-US" sz="2400" dirty="0" err="1">
                <a:solidFill>
                  <a:schemeClr val="accent2">
                    <a:lumMod val="50000"/>
                  </a:schemeClr>
                </a:solidFill>
              </a:rPr>
              <a:t>môi</a:t>
            </a:r>
            <a:r>
              <a:rPr lang="en-US" sz="2400" dirty="0">
                <a:solidFill>
                  <a:schemeClr val="accent2">
                    <a:lumMod val="50000"/>
                  </a:schemeClr>
                </a:solidFill>
              </a:rPr>
              <a:t> </a:t>
            </a:r>
            <a:r>
              <a:rPr lang="en-US" sz="2400" dirty="0" err="1">
                <a:solidFill>
                  <a:schemeClr val="accent2">
                    <a:lumMod val="50000"/>
                  </a:schemeClr>
                </a:solidFill>
              </a:rPr>
              <a:t>trường</a:t>
            </a:r>
            <a:r>
              <a:rPr lang="en-US" sz="2400" dirty="0">
                <a:solidFill>
                  <a:schemeClr val="accent2">
                    <a:lumMod val="50000"/>
                  </a:schemeClr>
                </a:solidFill>
              </a:rPr>
              <a:t>, </a:t>
            </a:r>
            <a:r>
              <a:rPr lang="en-US" sz="2400" dirty="0" err="1">
                <a:solidFill>
                  <a:schemeClr val="accent2">
                    <a:lumMod val="50000"/>
                  </a:schemeClr>
                </a:solidFill>
              </a:rPr>
              <a:t>bình</a:t>
            </a:r>
            <a:r>
              <a:rPr lang="en-US" sz="2400" dirty="0">
                <a:solidFill>
                  <a:schemeClr val="accent2">
                    <a:lumMod val="50000"/>
                  </a:schemeClr>
                </a:solidFill>
              </a:rPr>
              <a:t> </a:t>
            </a:r>
            <a:r>
              <a:rPr lang="en-US" sz="2400" dirty="0" err="1">
                <a:solidFill>
                  <a:schemeClr val="accent2">
                    <a:lumMod val="50000"/>
                  </a:schemeClr>
                </a:solidFill>
              </a:rPr>
              <a:t>đẳng</a:t>
            </a:r>
            <a:r>
              <a:rPr lang="en-US" sz="2400" dirty="0">
                <a:solidFill>
                  <a:schemeClr val="accent2">
                    <a:lumMod val="50000"/>
                  </a:schemeClr>
                </a:solidFill>
              </a:rPr>
              <a:t> </a:t>
            </a:r>
            <a:r>
              <a:rPr lang="en-US" sz="2400" dirty="0" err="1">
                <a:solidFill>
                  <a:schemeClr val="accent2">
                    <a:lumMod val="50000"/>
                  </a:schemeClr>
                </a:solidFill>
              </a:rPr>
              <a:t>về</a:t>
            </a:r>
            <a:r>
              <a:rPr lang="en-US" sz="2400" dirty="0">
                <a:solidFill>
                  <a:schemeClr val="accent2">
                    <a:lumMod val="50000"/>
                  </a:schemeClr>
                </a:solidFill>
              </a:rPr>
              <a:t> </a:t>
            </a:r>
            <a:r>
              <a:rPr lang="en-US" sz="2400" dirty="0" err="1">
                <a:solidFill>
                  <a:schemeClr val="accent2">
                    <a:lumMod val="50000"/>
                  </a:schemeClr>
                </a:solidFill>
              </a:rPr>
              <a:t>giới</a:t>
            </a:r>
            <a:r>
              <a:rPr lang="en-US" sz="2400" dirty="0">
                <a:solidFill>
                  <a:schemeClr val="accent2">
                    <a:lumMod val="50000"/>
                  </a:schemeClr>
                </a:solidFill>
              </a:rPr>
              <a:t>, an </a:t>
            </a:r>
            <a:r>
              <a:rPr lang="en-US" sz="2400" dirty="0" err="1">
                <a:solidFill>
                  <a:schemeClr val="accent2">
                    <a:lumMod val="50000"/>
                  </a:schemeClr>
                </a:solidFill>
              </a:rPr>
              <a:t>toàn</a:t>
            </a:r>
            <a:r>
              <a:rPr lang="en-US" sz="2400" dirty="0">
                <a:solidFill>
                  <a:schemeClr val="accent2">
                    <a:lumMod val="50000"/>
                  </a:schemeClr>
                </a:solidFill>
              </a:rPr>
              <a:t> lao </a:t>
            </a:r>
            <a:r>
              <a:rPr lang="en-US" sz="2400" dirty="0" err="1">
                <a:solidFill>
                  <a:schemeClr val="accent2">
                    <a:lumMod val="50000"/>
                  </a:schemeClr>
                </a:solidFill>
              </a:rPr>
              <a:t>động</a:t>
            </a:r>
            <a:r>
              <a:rPr lang="en-US" sz="2400" dirty="0">
                <a:solidFill>
                  <a:schemeClr val="accent2">
                    <a:lumMod val="50000"/>
                  </a:schemeClr>
                </a:solidFill>
              </a:rPr>
              <a:t>, </a:t>
            </a:r>
            <a:r>
              <a:rPr lang="en-US" sz="2400" dirty="0" err="1">
                <a:solidFill>
                  <a:schemeClr val="accent2">
                    <a:lumMod val="50000"/>
                  </a:schemeClr>
                </a:solidFill>
              </a:rPr>
              <a:t>quyền</a:t>
            </a:r>
            <a:r>
              <a:rPr lang="en-US" sz="2400" dirty="0">
                <a:solidFill>
                  <a:schemeClr val="accent2">
                    <a:lumMod val="50000"/>
                  </a:schemeClr>
                </a:solidFill>
              </a:rPr>
              <a:t> </a:t>
            </a:r>
            <a:r>
              <a:rPr lang="en-US" sz="2400" dirty="0" err="1">
                <a:solidFill>
                  <a:schemeClr val="accent2">
                    <a:lumMod val="50000"/>
                  </a:schemeClr>
                </a:solidFill>
              </a:rPr>
              <a:t>lợi</a:t>
            </a:r>
            <a:r>
              <a:rPr lang="en-US" sz="2400" dirty="0">
                <a:solidFill>
                  <a:schemeClr val="accent2">
                    <a:lumMod val="50000"/>
                  </a:schemeClr>
                </a:solidFill>
              </a:rPr>
              <a:t> lao </a:t>
            </a:r>
            <a:r>
              <a:rPr lang="en-US" sz="2400" dirty="0" err="1">
                <a:solidFill>
                  <a:schemeClr val="accent2">
                    <a:lumMod val="50000"/>
                  </a:schemeClr>
                </a:solidFill>
              </a:rPr>
              <a:t>động</a:t>
            </a:r>
            <a:r>
              <a:rPr lang="en-US" sz="2400" dirty="0">
                <a:solidFill>
                  <a:schemeClr val="accent2">
                    <a:lumMod val="50000"/>
                  </a:schemeClr>
                </a:solidFill>
              </a:rPr>
              <a:t>, </a:t>
            </a:r>
            <a:r>
              <a:rPr lang="en-US" sz="2400" dirty="0" err="1">
                <a:solidFill>
                  <a:schemeClr val="accent2">
                    <a:lumMod val="50000"/>
                  </a:schemeClr>
                </a:solidFill>
              </a:rPr>
              <a:t>trả</a:t>
            </a:r>
            <a:r>
              <a:rPr lang="en-US" sz="2400" dirty="0">
                <a:solidFill>
                  <a:schemeClr val="accent2">
                    <a:lumMod val="50000"/>
                  </a:schemeClr>
                </a:solidFill>
              </a:rPr>
              <a:t> </a:t>
            </a:r>
            <a:r>
              <a:rPr lang="en-US" sz="2400" dirty="0" err="1">
                <a:solidFill>
                  <a:schemeClr val="accent2">
                    <a:lumMod val="50000"/>
                  </a:schemeClr>
                </a:solidFill>
              </a:rPr>
              <a:t>lương</a:t>
            </a:r>
            <a:r>
              <a:rPr lang="en-US" sz="2400" dirty="0">
                <a:solidFill>
                  <a:schemeClr val="accent2">
                    <a:lumMod val="50000"/>
                  </a:schemeClr>
                </a:solidFill>
              </a:rPr>
              <a:t> </a:t>
            </a:r>
            <a:r>
              <a:rPr lang="en-US" sz="2400" dirty="0" err="1">
                <a:solidFill>
                  <a:schemeClr val="accent2">
                    <a:lumMod val="50000"/>
                  </a:schemeClr>
                </a:solidFill>
              </a:rPr>
              <a:t>công</a:t>
            </a:r>
            <a:r>
              <a:rPr lang="en-US" sz="2400" dirty="0">
                <a:solidFill>
                  <a:schemeClr val="accent2">
                    <a:lumMod val="50000"/>
                  </a:schemeClr>
                </a:solidFill>
              </a:rPr>
              <a:t> </a:t>
            </a:r>
            <a:r>
              <a:rPr lang="en-US" sz="2400" dirty="0" err="1">
                <a:solidFill>
                  <a:schemeClr val="accent2">
                    <a:lumMod val="50000"/>
                  </a:schemeClr>
                </a:solidFill>
              </a:rPr>
              <a:t>bằng</a:t>
            </a:r>
            <a:r>
              <a:rPr lang="en-US" sz="2400" dirty="0">
                <a:solidFill>
                  <a:schemeClr val="accent2">
                    <a:lumMod val="50000"/>
                  </a:schemeClr>
                </a:solidFill>
              </a:rPr>
              <a:t>, </a:t>
            </a:r>
            <a:r>
              <a:rPr lang="en-US" sz="2400" dirty="0" err="1">
                <a:solidFill>
                  <a:schemeClr val="accent2">
                    <a:lumMod val="50000"/>
                  </a:schemeClr>
                </a:solidFill>
              </a:rPr>
              <a:t>đào</a:t>
            </a:r>
            <a:r>
              <a:rPr lang="en-US" sz="2400" dirty="0">
                <a:solidFill>
                  <a:schemeClr val="accent2">
                    <a:lumMod val="50000"/>
                  </a:schemeClr>
                </a:solidFill>
              </a:rPr>
              <a:t> </a:t>
            </a:r>
            <a:r>
              <a:rPr lang="en-US" sz="2400" dirty="0" err="1">
                <a:solidFill>
                  <a:schemeClr val="accent2">
                    <a:lumMod val="50000"/>
                  </a:schemeClr>
                </a:solidFill>
              </a:rPr>
              <a:t>tạo</a:t>
            </a:r>
            <a:r>
              <a:rPr lang="en-US" sz="2400" dirty="0">
                <a:solidFill>
                  <a:schemeClr val="accent2">
                    <a:lumMod val="50000"/>
                  </a:schemeClr>
                </a:solidFill>
              </a:rPr>
              <a:t> </a:t>
            </a:r>
            <a:r>
              <a:rPr lang="en-US" sz="2400" dirty="0" err="1">
                <a:solidFill>
                  <a:schemeClr val="accent2">
                    <a:lumMod val="50000"/>
                  </a:schemeClr>
                </a:solidFill>
              </a:rPr>
              <a:t>và</a:t>
            </a:r>
            <a:r>
              <a:rPr lang="en-US" sz="2400" dirty="0">
                <a:solidFill>
                  <a:schemeClr val="accent2">
                    <a:lumMod val="50000"/>
                  </a:schemeClr>
                </a:solidFill>
              </a:rPr>
              <a:t> </a:t>
            </a:r>
            <a:r>
              <a:rPr lang="en-US" sz="2400" dirty="0" err="1">
                <a:solidFill>
                  <a:schemeClr val="accent2">
                    <a:lumMod val="50000"/>
                  </a:schemeClr>
                </a:solidFill>
              </a:rPr>
              <a:t>phát</a:t>
            </a:r>
            <a:r>
              <a:rPr lang="en-US" sz="2400" dirty="0">
                <a:solidFill>
                  <a:schemeClr val="accent2">
                    <a:lumMod val="50000"/>
                  </a:schemeClr>
                </a:solidFill>
              </a:rPr>
              <a:t> </a:t>
            </a:r>
            <a:r>
              <a:rPr lang="en-US" sz="2400" dirty="0" err="1">
                <a:solidFill>
                  <a:schemeClr val="accent2">
                    <a:lumMod val="50000"/>
                  </a:schemeClr>
                </a:solidFill>
              </a:rPr>
              <a:t>triển</a:t>
            </a:r>
            <a:r>
              <a:rPr lang="en-US" sz="2400" dirty="0">
                <a:solidFill>
                  <a:schemeClr val="accent2">
                    <a:lumMod val="50000"/>
                  </a:schemeClr>
                </a:solidFill>
              </a:rPr>
              <a:t> </a:t>
            </a:r>
            <a:r>
              <a:rPr lang="en-US" sz="2400" dirty="0" err="1">
                <a:solidFill>
                  <a:schemeClr val="accent2">
                    <a:lumMod val="50000"/>
                  </a:schemeClr>
                </a:solidFill>
              </a:rPr>
              <a:t>nhân</a:t>
            </a:r>
            <a:r>
              <a:rPr lang="en-US" sz="2400" dirty="0">
                <a:solidFill>
                  <a:schemeClr val="accent2">
                    <a:lumMod val="50000"/>
                  </a:schemeClr>
                </a:solidFill>
              </a:rPr>
              <a:t> </a:t>
            </a:r>
            <a:r>
              <a:rPr lang="en-US" sz="2400" dirty="0" err="1">
                <a:solidFill>
                  <a:schemeClr val="accent2">
                    <a:lumMod val="50000"/>
                  </a:schemeClr>
                </a:solidFill>
              </a:rPr>
              <a:t>viên</a:t>
            </a:r>
            <a:r>
              <a:rPr lang="en-US" sz="2400" dirty="0">
                <a:solidFill>
                  <a:schemeClr val="accent2">
                    <a:lumMod val="50000"/>
                  </a:schemeClr>
                </a:solidFill>
              </a:rPr>
              <a:t>, </a:t>
            </a:r>
            <a:r>
              <a:rPr lang="en-US" sz="2400" dirty="0" err="1">
                <a:solidFill>
                  <a:schemeClr val="accent2">
                    <a:lumMod val="50000"/>
                  </a:schemeClr>
                </a:solidFill>
              </a:rPr>
              <a:t>phát</a:t>
            </a:r>
            <a:r>
              <a:rPr lang="en-US" sz="2400" dirty="0">
                <a:solidFill>
                  <a:schemeClr val="accent2">
                    <a:lumMod val="50000"/>
                  </a:schemeClr>
                </a:solidFill>
              </a:rPr>
              <a:t> </a:t>
            </a:r>
            <a:r>
              <a:rPr lang="en-US" sz="2400" dirty="0" err="1">
                <a:solidFill>
                  <a:schemeClr val="accent2">
                    <a:lumMod val="50000"/>
                  </a:schemeClr>
                </a:solidFill>
              </a:rPr>
              <a:t>triển</a:t>
            </a:r>
            <a:r>
              <a:rPr lang="en-US" sz="2400" dirty="0">
                <a:solidFill>
                  <a:schemeClr val="accent2">
                    <a:lumMod val="50000"/>
                  </a:schemeClr>
                </a:solidFill>
              </a:rPr>
              <a:t> </a:t>
            </a:r>
            <a:r>
              <a:rPr lang="en-US" sz="2400" dirty="0" err="1">
                <a:solidFill>
                  <a:schemeClr val="accent2">
                    <a:lumMod val="50000"/>
                  </a:schemeClr>
                </a:solidFill>
              </a:rPr>
              <a:t>cộng</a:t>
            </a:r>
            <a:r>
              <a:rPr lang="en-US" sz="2400" dirty="0">
                <a:solidFill>
                  <a:schemeClr val="accent2">
                    <a:lumMod val="50000"/>
                  </a:schemeClr>
                </a:solidFill>
              </a:rPr>
              <a:t> </a:t>
            </a:r>
            <a:r>
              <a:rPr lang="en-US" sz="2400" dirty="0" err="1">
                <a:solidFill>
                  <a:schemeClr val="accent2">
                    <a:lumMod val="50000"/>
                  </a:schemeClr>
                </a:solidFill>
              </a:rPr>
              <a:t>đồng</a:t>
            </a:r>
            <a:r>
              <a:rPr lang="en-US" sz="2400" dirty="0">
                <a:solidFill>
                  <a:schemeClr val="accent2">
                    <a:lumMod val="50000"/>
                  </a:schemeClr>
                </a:solidFill>
              </a:rPr>
              <a:t>… </a:t>
            </a:r>
            <a:r>
              <a:rPr lang="en-US" sz="2400" dirty="0" err="1">
                <a:solidFill>
                  <a:schemeClr val="accent2">
                    <a:lumMod val="50000"/>
                  </a:schemeClr>
                </a:solidFill>
              </a:rPr>
              <a:t>theo</a:t>
            </a:r>
            <a:r>
              <a:rPr lang="en-US" sz="2400" dirty="0">
                <a:solidFill>
                  <a:schemeClr val="accent2">
                    <a:lumMod val="50000"/>
                  </a:schemeClr>
                </a:solidFill>
              </a:rPr>
              <a:t> </a:t>
            </a:r>
            <a:r>
              <a:rPr lang="en-US" sz="2400" dirty="0" err="1">
                <a:solidFill>
                  <a:schemeClr val="accent2">
                    <a:lumMod val="50000"/>
                  </a:schemeClr>
                </a:solidFill>
              </a:rPr>
              <a:t>cách</a:t>
            </a:r>
            <a:r>
              <a:rPr lang="en-US" sz="2400" dirty="0">
                <a:solidFill>
                  <a:schemeClr val="accent2">
                    <a:lumMod val="50000"/>
                  </a:schemeClr>
                </a:solidFill>
              </a:rPr>
              <a:t> </a:t>
            </a:r>
            <a:r>
              <a:rPr lang="en-US" sz="2400" dirty="0" err="1">
                <a:solidFill>
                  <a:schemeClr val="accent2">
                    <a:lumMod val="50000"/>
                  </a:schemeClr>
                </a:solidFill>
              </a:rPr>
              <a:t>có</a:t>
            </a:r>
            <a:r>
              <a:rPr lang="en-US" sz="2400" dirty="0">
                <a:solidFill>
                  <a:schemeClr val="accent2">
                    <a:lumMod val="50000"/>
                  </a:schemeClr>
                </a:solidFill>
              </a:rPr>
              <a:t> </a:t>
            </a:r>
            <a:r>
              <a:rPr lang="en-US" sz="2400" dirty="0" err="1">
                <a:solidFill>
                  <a:schemeClr val="accent2">
                    <a:lumMod val="50000"/>
                  </a:schemeClr>
                </a:solidFill>
              </a:rPr>
              <a:t>lợi</a:t>
            </a:r>
            <a:r>
              <a:rPr lang="en-US" sz="2400" dirty="0">
                <a:solidFill>
                  <a:schemeClr val="accent2">
                    <a:lumMod val="50000"/>
                  </a:schemeClr>
                </a:solidFill>
              </a:rPr>
              <a:t> </a:t>
            </a:r>
            <a:r>
              <a:rPr lang="en-US" sz="2400" dirty="0" err="1">
                <a:solidFill>
                  <a:schemeClr val="accent2">
                    <a:lumMod val="50000"/>
                  </a:schemeClr>
                </a:solidFill>
              </a:rPr>
              <a:t>cho</a:t>
            </a:r>
            <a:r>
              <a:rPr lang="en-US" sz="2400" dirty="0">
                <a:solidFill>
                  <a:schemeClr val="accent2">
                    <a:lumMod val="50000"/>
                  </a:schemeClr>
                </a:solidFill>
              </a:rPr>
              <a:t> </a:t>
            </a:r>
            <a:r>
              <a:rPr lang="en-US" sz="2400" dirty="0" err="1">
                <a:solidFill>
                  <a:schemeClr val="accent2">
                    <a:lumMod val="50000"/>
                  </a:schemeClr>
                </a:solidFill>
              </a:rPr>
              <a:t>cả</a:t>
            </a:r>
            <a:r>
              <a:rPr lang="en-US" sz="2400" dirty="0">
                <a:solidFill>
                  <a:schemeClr val="accent2">
                    <a:lumMod val="50000"/>
                  </a:schemeClr>
                </a:solidFill>
              </a:rPr>
              <a:t> </a:t>
            </a:r>
            <a:r>
              <a:rPr lang="en-US" sz="2400" dirty="0" err="1">
                <a:solidFill>
                  <a:schemeClr val="accent2">
                    <a:lumMod val="50000"/>
                  </a:schemeClr>
                </a:solidFill>
              </a:rPr>
              <a:t>doanh</a:t>
            </a:r>
            <a:r>
              <a:rPr lang="en-US" sz="2400" dirty="0">
                <a:solidFill>
                  <a:schemeClr val="accent2">
                    <a:lumMod val="50000"/>
                  </a:schemeClr>
                </a:solidFill>
              </a:rPr>
              <a:t> </a:t>
            </a:r>
            <a:r>
              <a:rPr lang="en-US" sz="2400" dirty="0" err="1">
                <a:solidFill>
                  <a:schemeClr val="accent2">
                    <a:lumMod val="50000"/>
                  </a:schemeClr>
                </a:solidFill>
              </a:rPr>
              <a:t>nghiệp</a:t>
            </a:r>
            <a:r>
              <a:rPr lang="en-US" sz="2400" dirty="0">
                <a:solidFill>
                  <a:schemeClr val="accent2">
                    <a:lumMod val="50000"/>
                  </a:schemeClr>
                </a:solidFill>
              </a:rPr>
              <a:t> </a:t>
            </a:r>
            <a:r>
              <a:rPr lang="en-US" sz="2400" dirty="0" err="1">
                <a:solidFill>
                  <a:schemeClr val="accent2">
                    <a:lumMod val="50000"/>
                  </a:schemeClr>
                </a:solidFill>
              </a:rPr>
              <a:t>cũng</a:t>
            </a:r>
            <a:r>
              <a:rPr lang="en-US" sz="2400" dirty="0">
                <a:solidFill>
                  <a:schemeClr val="accent2">
                    <a:lumMod val="50000"/>
                  </a:schemeClr>
                </a:solidFill>
              </a:rPr>
              <a:t> </a:t>
            </a:r>
            <a:r>
              <a:rPr lang="en-US" sz="2400" dirty="0" err="1">
                <a:solidFill>
                  <a:schemeClr val="accent2">
                    <a:lumMod val="50000"/>
                  </a:schemeClr>
                </a:solidFill>
              </a:rPr>
              <a:t>như</a:t>
            </a:r>
            <a:r>
              <a:rPr lang="en-US" sz="2400" dirty="0">
                <a:solidFill>
                  <a:schemeClr val="accent2">
                    <a:lumMod val="50000"/>
                  </a:schemeClr>
                </a:solidFill>
              </a:rPr>
              <a:t> </a:t>
            </a:r>
            <a:r>
              <a:rPr lang="en-US" sz="2400" dirty="0" err="1">
                <a:solidFill>
                  <a:schemeClr val="accent2">
                    <a:lumMod val="50000"/>
                  </a:schemeClr>
                </a:solidFill>
              </a:rPr>
              <a:t>phát</a:t>
            </a:r>
            <a:r>
              <a:rPr lang="en-US" sz="2400" dirty="0">
                <a:solidFill>
                  <a:schemeClr val="accent2">
                    <a:lumMod val="50000"/>
                  </a:schemeClr>
                </a:solidFill>
              </a:rPr>
              <a:t> </a:t>
            </a:r>
            <a:r>
              <a:rPr lang="en-US" sz="2400" dirty="0" err="1">
                <a:solidFill>
                  <a:schemeClr val="accent2">
                    <a:lumMod val="50000"/>
                  </a:schemeClr>
                </a:solidFill>
              </a:rPr>
              <a:t>triển</a:t>
            </a:r>
            <a:r>
              <a:rPr lang="en-US" sz="2400" dirty="0">
                <a:solidFill>
                  <a:schemeClr val="accent2">
                    <a:lumMod val="50000"/>
                  </a:schemeClr>
                </a:solidFill>
              </a:rPr>
              <a:t> </a:t>
            </a:r>
            <a:r>
              <a:rPr lang="en-US" sz="2400" dirty="0" err="1">
                <a:solidFill>
                  <a:schemeClr val="accent2">
                    <a:lumMod val="50000"/>
                  </a:schemeClr>
                </a:solidFill>
              </a:rPr>
              <a:t>chung</a:t>
            </a:r>
            <a:r>
              <a:rPr lang="en-US" sz="2400" dirty="0">
                <a:solidFill>
                  <a:schemeClr val="accent2">
                    <a:lumMod val="50000"/>
                  </a:schemeClr>
                </a:solidFill>
              </a:rPr>
              <a:t> </a:t>
            </a:r>
            <a:r>
              <a:rPr lang="en-US" sz="2400" dirty="0" err="1">
                <a:solidFill>
                  <a:schemeClr val="accent2">
                    <a:lumMod val="50000"/>
                  </a:schemeClr>
                </a:solidFill>
              </a:rPr>
              <a:t>của</a:t>
            </a:r>
            <a:r>
              <a:rPr lang="en-US" sz="2400" dirty="0">
                <a:solidFill>
                  <a:schemeClr val="accent2">
                    <a:lumMod val="50000"/>
                  </a:schemeClr>
                </a:solidFill>
              </a:rPr>
              <a:t> XH</a:t>
            </a:r>
          </a:p>
          <a:p>
            <a:pPr>
              <a:lnSpc>
                <a:spcPct val="150000"/>
              </a:lnSpc>
              <a:defRPr/>
            </a:pPr>
            <a:r>
              <a:rPr lang="en-US" sz="2400" dirty="0">
                <a:solidFill>
                  <a:schemeClr val="accent2">
                    <a:lumMod val="75000"/>
                  </a:schemeClr>
                </a:solidFill>
              </a:rPr>
              <a:t> </a:t>
            </a:r>
          </a:p>
        </p:txBody>
      </p:sp>
      <p:sp>
        <p:nvSpPr>
          <p:cNvPr id="6" name="Text Box 1"/>
          <p:cNvSpPr txBox="1">
            <a:spLocks noChangeArrowheads="1"/>
          </p:cNvSpPr>
          <p:nvPr/>
        </p:nvSpPr>
        <p:spPr bwMode="auto">
          <a:xfrm>
            <a:off x="609600" y="228601"/>
            <a:ext cx="10972800"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200" b="1" dirty="0">
                <a:solidFill>
                  <a:srgbClr val="FF0000"/>
                </a:solidFill>
              </a:rPr>
              <a:t>KHÁI NIỆM TRÁCH NHIỆM XÃ HỘI</a:t>
            </a:r>
            <a:endParaRPr lang="en-US" sz="3200" b="1" dirty="0">
              <a:solidFill>
                <a:srgbClr val="FFFFFF"/>
              </a:solidFill>
            </a:endParaRPr>
          </a:p>
        </p:txBody>
      </p:sp>
      <p:sp>
        <p:nvSpPr>
          <p:cNvPr id="7" name="Slide Number Placeholder 6"/>
          <p:cNvSpPr>
            <a:spLocks noGrp="1"/>
          </p:cNvSpPr>
          <p:nvPr>
            <p:ph type="sldNum" sz="quarter" idx="11"/>
          </p:nvPr>
        </p:nvSpPr>
        <p:spPr/>
        <p:txBody>
          <a:bodyPr/>
          <a:lstStyle/>
          <a:p>
            <a:pPr>
              <a:defRPr/>
            </a:pPr>
            <a:fld id="{BC342586-917C-F343-975F-61475C29EE42}" type="slidenum">
              <a:rPr lang="en-US" smtClean="0"/>
              <a:pPr>
                <a:defRPr/>
              </a:pPr>
              <a:t>14</a:t>
            </a:fld>
            <a:endParaRPr lang="en-US"/>
          </a:p>
        </p:txBody>
      </p:sp>
      <p:pic>
        <p:nvPicPr>
          <p:cNvPr id="2" name="Picture 1"/>
          <p:cNvPicPr>
            <a:picLocks noChangeAspect="1"/>
          </p:cNvPicPr>
          <p:nvPr/>
        </p:nvPicPr>
        <p:blipFill>
          <a:blip r:embed="rId2"/>
          <a:stretch>
            <a:fillRect/>
          </a:stretch>
        </p:blipFill>
        <p:spPr>
          <a:xfrm>
            <a:off x="7824192" y="2204864"/>
            <a:ext cx="4079776" cy="3111500"/>
          </a:xfrm>
          <a:prstGeom prst="rect">
            <a:avLst/>
          </a:prstGeom>
        </p:spPr>
      </p:pic>
    </p:spTree>
    <p:extLst>
      <p:ext uri="{BB962C8B-B14F-4D97-AF65-F5344CB8AC3E}">
        <p14:creationId xmlns:p14="http://schemas.microsoft.com/office/powerpoint/2010/main" val="2573833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rgbClr val="FF0000"/>
                </a:solidFill>
              </a:rPr>
              <a:t>KHÁI NIỆM TRÁCH NHIỆM XÃ HỘI</a:t>
            </a:r>
            <a:endParaRPr lang="en-US" dirty="0"/>
          </a:p>
        </p:txBody>
      </p:sp>
      <p:sp>
        <p:nvSpPr>
          <p:cNvPr id="3" name="Content Placeholder 2"/>
          <p:cNvSpPr>
            <a:spLocks noGrp="1"/>
          </p:cNvSpPr>
          <p:nvPr>
            <p:ph idx="1"/>
          </p:nvPr>
        </p:nvSpPr>
        <p:spPr>
          <a:xfrm>
            <a:off x="347615" y="1556792"/>
            <a:ext cx="6756497" cy="4752528"/>
          </a:xfrm>
        </p:spPr>
        <p:txBody>
          <a:bodyPr>
            <a:normAutofit fontScale="92500" lnSpcReduction="20000"/>
          </a:bodyPr>
          <a:lstStyle/>
          <a:p>
            <a:pPr algn="just">
              <a:lnSpc>
                <a:spcPct val="150000"/>
              </a:lnSpc>
            </a:pPr>
            <a:r>
              <a:rPr lang="en-US" dirty="0">
                <a:solidFill>
                  <a:schemeClr val="accent2">
                    <a:lumMod val="50000"/>
                  </a:schemeClr>
                </a:solidFill>
              </a:rPr>
              <a:t>Trách </a:t>
            </a:r>
            <a:r>
              <a:rPr lang="en-US" dirty="0" err="1">
                <a:solidFill>
                  <a:schemeClr val="accent2">
                    <a:lumMod val="50000"/>
                  </a:schemeClr>
                </a:solidFill>
              </a:rPr>
              <a:t>nhiệm</a:t>
            </a:r>
            <a:r>
              <a:rPr lang="en-US" dirty="0">
                <a:solidFill>
                  <a:schemeClr val="accent2">
                    <a:lumMod val="50000"/>
                  </a:schemeClr>
                </a:solidFill>
              </a:rPr>
              <a:t> XH </a:t>
            </a:r>
            <a:r>
              <a:rPr lang="en-US" dirty="0" err="1">
                <a:solidFill>
                  <a:schemeClr val="accent2">
                    <a:lumMod val="50000"/>
                  </a:schemeClr>
                </a:solidFill>
              </a:rPr>
              <a:t>là</a:t>
            </a:r>
            <a:r>
              <a:rPr lang="en-US" dirty="0">
                <a:solidFill>
                  <a:schemeClr val="accent2">
                    <a:lumMod val="50000"/>
                  </a:schemeClr>
                </a:solidFill>
              </a:rPr>
              <a:t> </a:t>
            </a:r>
            <a:r>
              <a:rPr lang="en-US" dirty="0" err="1">
                <a:solidFill>
                  <a:schemeClr val="accent2">
                    <a:lumMod val="50000"/>
                  </a:schemeClr>
                </a:solidFill>
              </a:rPr>
              <a:t>nghĩa</a:t>
            </a:r>
            <a:r>
              <a:rPr lang="en-US" dirty="0">
                <a:solidFill>
                  <a:schemeClr val="accent2">
                    <a:lumMod val="50000"/>
                  </a:schemeClr>
                </a:solidFill>
              </a:rPr>
              <a:t> </a:t>
            </a:r>
            <a:r>
              <a:rPr lang="en-US" dirty="0" err="1">
                <a:solidFill>
                  <a:schemeClr val="accent2">
                    <a:lumMod val="50000"/>
                  </a:schemeClr>
                </a:solidFill>
              </a:rPr>
              <a:t>vụ</a:t>
            </a:r>
            <a:r>
              <a:rPr lang="en-US" dirty="0">
                <a:solidFill>
                  <a:schemeClr val="accent2">
                    <a:lumMod val="50000"/>
                  </a:schemeClr>
                </a:solidFill>
              </a:rPr>
              <a:t> </a:t>
            </a:r>
            <a:r>
              <a:rPr lang="en-US" dirty="0" err="1">
                <a:solidFill>
                  <a:schemeClr val="accent2">
                    <a:lumMod val="50000"/>
                  </a:schemeClr>
                </a:solidFill>
              </a:rPr>
              <a:t>mà</a:t>
            </a:r>
            <a:r>
              <a:rPr lang="en-US" dirty="0">
                <a:solidFill>
                  <a:schemeClr val="accent2">
                    <a:lumMod val="50000"/>
                  </a:schemeClr>
                </a:solidFill>
              </a:rPr>
              <a:t> </a:t>
            </a:r>
            <a:r>
              <a:rPr lang="en-US" dirty="0" err="1">
                <a:solidFill>
                  <a:schemeClr val="accent2">
                    <a:lumMod val="50000"/>
                  </a:schemeClr>
                </a:solidFill>
              </a:rPr>
              <a:t>một</a:t>
            </a:r>
            <a:r>
              <a:rPr lang="en-US" dirty="0">
                <a:solidFill>
                  <a:schemeClr val="accent2">
                    <a:lumMod val="50000"/>
                  </a:schemeClr>
                </a:solidFill>
              </a:rPr>
              <a:t> DN </a:t>
            </a:r>
            <a:r>
              <a:rPr lang="en-US" dirty="0" err="1">
                <a:solidFill>
                  <a:schemeClr val="accent2">
                    <a:lumMod val="50000"/>
                  </a:schemeClr>
                </a:solidFill>
              </a:rPr>
              <a:t>phải</a:t>
            </a:r>
            <a:r>
              <a:rPr lang="en-US" dirty="0">
                <a:solidFill>
                  <a:schemeClr val="accent2">
                    <a:lumMod val="50000"/>
                  </a:schemeClr>
                </a:solidFill>
              </a:rPr>
              <a:t> </a:t>
            </a:r>
            <a:r>
              <a:rPr lang="en-US" dirty="0" err="1">
                <a:solidFill>
                  <a:schemeClr val="accent2">
                    <a:lumMod val="50000"/>
                  </a:schemeClr>
                </a:solidFill>
              </a:rPr>
              <a:t>thực</a:t>
            </a:r>
            <a:r>
              <a:rPr lang="en-US" dirty="0">
                <a:solidFill>
                  <a:schemeClr val="accent2">
                    <a:lumMod val="50000"/>
                  </a:schemeClr>
                </a:solidFill>
              </a:rPr>
              <a:t> </a:t>
            </a:r>
            <a:r>
              <a:rPr lang="en-US" dirty="0" err="1">
                <a:solidFill>
                  <a:schemeClr val="accent2">
                    <a:lumMod val="50000"/>
                  </a:schemeClr>
                </a:solidFill>
              </a:rPr>
              <a:t>hiện</a:t>
            </a:r>
            <a:r>
              <a:rPr lang="en-US" dirty="0">
                <a:solidFill>
                  <a:schemeClr val="accent2">
                    <a:lumMod val="50000"/>
                  </a:schemeClr>
                </a:solidFill>
              </a:rPr>
              <a:t> </a:t>
            </a:r>
            <a:r>
              <a:rPr lang="en-US" dirty="0" err="1">
                <a:solidFill>
                  <a:schemeClr val="accent2">
                    <a:lumMod val="50000"/>
                  </a:schemeClr>
                </a:solidFill>
              </a:rPr>
              <a:t>đối</a:t>
            </a:r>
            <a:r>
              <a:rPr lang="en-US" dirty="0">
                <a:solidFill>
                  <a:schemeClr val="accent2">
                    <a:lumMod val="50000"/>
                  </a:schemeClr>
                </a:solidFill>
              </a:rPr>
              <a:t> </a:t>
            </a:r>
            <a:r>
              <a:rPr lang="en-US" dirty="0" err="1">
                <a:solidFill>
                  <a:schemeClr val="accent2">
                    <a:lumMod val="50000"/>
                  </a:schemeClr>
                </a:solidFill>
              </a:rPr>
              <a:t>với</a:t>
            </a:r>
            <a:r>
              <a:rPr lang="en-US" dirty="0">
                <a:solidFill>
                  <a:schemeClr val="accent2">
                    <a:lumMod val="50000"/>
                  </a:schemeClr>
                </a:solidFill>
              </a:rPr>
              <a:t> XH. </a:t>
            </a:r>
            <a:r>
              <a:rPr lang="en-US" dirty="0" err="1">
                <a:solidFill>
                  <a:schemeClr val="accent2">
                    <a:lumMod val="50000"/>
                  </a:schemeClr>
                </a:solidFill>
              </a:rPr>
              <a:t>Có</a:t>
            </a:r>
            <a:r>
              <a:rPr lang="en-US" dirty="0">
                <a:solidFill>
                  <a:schemeClr val="accent2">
                    <a:lumMod val="50000"/>
                  </a:schemeClr>
                </a:solidFill>
              </a:rPr>
              <a:t> </a:t>
            </a:r>
            <a:r>
              <a:rPr lang="en-US" dirty="0" err="1">
                <a:solidFill>
                  <a:schemeClr val="accent2">
                    <a:lumMod val="50000"/>
                  </a:schemeClr>
                </a:solidFill>
              </a:rPr>
              <a:t>trách</a:t>
            </a:r>
            <a:r>
              <a:rPr lang="en-US" dirty="0">
                <a:solidFill>
                  <a:schemeClr val="accent2">
                    <a:lumMod val="50000"/>
                  </a:schemeClr>
                </a:solidFill>
              </a:rPr>
              <a:t> </a:t>
            </a:r>
            <a:r>
              <a:rPr lang="en-US" dirty="0" err="1">
                <a:solidFill>
                  <a:schemeClr val="accent2">
                    <a:lumMod val="50000"/>
                  </a:schemeClr>
                </a:solidFill>
              </a:rPr>
              <a:t>nhiệm</a:t>
            </a:r>
            <a:r>
              <a:rPr lang="en-US" dirty="0">
                <a:solidFill>
                  <a:schemeClr val="accent2">
                    <a:lumMod val="50000"/>
                  </a:schemeClr>
                </a:solidFill>
              </a:rPr>
              <a:t> </a:t>
            </a:r>
            <a:r>
              <a:rPr lang="en-US" dirty="0" err="1">
                <a:solidFill>
                  <a:schemeClr val="accent2">
                    <a:lumMod val="50000"/>
                  </a:schemeClr>
                </a:solidFill>
              </a:rPr>
              <a:t>với</a:t>
            </a:r>
            <a:r>
              <a:rPr lang="en-US" dirty="0">
                <a:solidFill>
                  <a:schemeClr val="accent2">
                    <a:lumMod val="50000"/>
                  </a:schemeClr>
                </a:solidFill>
              </a:rPr>
              <a:t> XH </a:t>
            </a:r>
            <a:r>
              <a:rPr lang="en-US" dirty="0" err="1">
                <a:solidFill>
                  <a:schemeClr val="accent2">
                    <a:lumMod val="50000"/>
                  </a:schemeClr>
                </a:solidFill>
              </a:rPr>
              <a:t>là</a:t>
            </a:r>
            <a:r>
              <a:rPr lang="en-US" dirty="0">
                <a:solidFill>
                  <a:schemeClr val="accent2">
                    <a:lumMod val="50000"/>
                  </a:schemeClr>
                </a:solidFill>
              </a:rPr>
              <a:t> </a:t>
            </a:r>
            <a:r>
              <a:rPr lang="en-US" dirty="0" err="1">
                <a:solidFill>
                  <a:schemeClr val="accent2">
                    <a:lumMod val="50000"/>
                  </a:schemeClr>
                </a:solidFill>
              </a:rPr>
              <a:t>tăng</a:t>
            </a:r>
            <a:r>
              <a:rPr lang="en-US" dirty="0">
                <a:solidFill>
                  <a:schemeClr val="accent2">
                    <a:lumMod val="50000"/>
                  </a:schemeClr>
                </a:solidFill>
              </a:rPr>
              <a:t> </a:t>
            </a:r>
            <a:r>
              <a:rPr lang="en-US" dirty="0" err="1">
                <a:solidFill>
                  <a:schemeClr val="accent2">
                    <a:lumMod val="50000"/>
                  </a:schemeClr>
                </a:solidFill>
              </a:rPr>
              <a:t>đến</a:t>
            </a:r>
            <a:r>
              <a:rPr lang="en-US" dirty="0">
                <a:solidFill>
                  <a:schemeClr val="accent2">
                    <a:lumMod val="50000"/>
                  </a:schemeClr>
                </a:solidFill>
              </a:rPr>
              <a:t> </a:t>
            </a:r>
            <a:r>
              <a:rPr lang="en-US" dirty="0" err="1">
                <a:solidFill>
                  <a:schemeClr val="accent2">
                    <a:lumMod val="50000"/>
                  </a:schemeClr>
                </a:solidFill>
              </a:rPr>
              <a:t>mức</a:t>
            </a:r>
            <a:r>
              <a:rPr lang="en-US" dirty="0">
                <a:solidFill>
                  <a:schemeClr val="accent2">
                    <a:lumMod val="50000"/>
                  </a:schemeClr>
                </a:solidFill>
              </a:rPr>
              <a:t> </a:t>
            </a:r>
            <a:r>
              <a:rPr lang="en-US" dirty="0" err="1">
                <a:solidFill>
                  <a:schemeClr val="accent2">
                    <a:lumMod val="50000"/>
                  </a:schemeClr>
                </a:solidFill>
              </a:rPr>
              <a:t>tối</a:t>
            </a:r>
            <a:r>
              <a:rPr lang="en-US" dirty="0">
                <a:solidFill>
                  <a:schemeClr val="accent2">
                    <a:lumMod val="50000"/>
                  </a:schemeClr>
                </a:solidFill>
              </a:rPr>
              <a:t> </a:t>
            </a:r>
            <a:r>
              <a:rPr lang="en-US" dirty="0" err="1">
                <a:solidFill>
                  <a:schemeClr val="accent2">
                    <a:lumMod val="50000"/>
                  </a:schemeClr>
                </a:solidFill>
              </a:rPr>
              <a:t>đa</a:t>
            </a:r>
            <a:r>
              <a:rPr lang="en-US" dirty="0">
                <a:solidFill>
                  <a:schemeClr val="accent2">
                    <a:lumMod val="50000"/>
                  </a:schemeClr>
                </a:solidFill>
              </a:rPr>
              <a:t> </a:t>
            </a:r>
            <a:r>
              <a:rPr lang="en-US" dirty="0" err="1">
                <a:solidFill>
                  <a:schemeClr val="accent2">
                    <a:lumMod val="50000"/>
                  </a:schemeClr>
                </a:solidFill>
              </a:rPr>
              <a:t>các</a:t>
            </a:r>
            <a:r>
              <a:rPr lang="en-US" dirty="0">
                <a:solidFill>
                  <a:schemeClr val="accent2">
                    <a:lumMod val="50000"/>
                  </a:schemeClr>
                </a:solidFill>
              </a:rPr>
              <a:t> </a:t>
            </a:r>
            <a:r>
              <a:rPr lang="en-US" dirty="0" err="1">
                <a:solidFill>
                  <a:schemeClr val="accent2">
                    <a:lumMod val="50000"/>
                  </a:schemeClr>
                </a:solidFill>
              </a:rPr>
              <a:t>tác</a:t>
            </a:r>
            <a:r>
              <a:rPr lang="en-US" dirty="0">
                <a:solidFill>
                  <a:schemeClr val="accent2">
                    <a:lumMod val="50000"/>
                  </a:schemeClr>
                </a:solidFill>
              </a:rPr>
              <a:t> </a:t>
            </a:r>
            <a:r>
              <a:rPr lang="en-US" dirty="0" err="1">
                <a:solidFill>
                  <a:schemeClr val="accent2">
                    <a:lumMod val="50000"/>
                  </a:schemeClr>
                </a:solidFill>
              </a:rPr>
              <a:t>động</a:t>
            </a:r>
            <a:r>
              <a:rPr lang="en-US" dirty="0">
                <a:solidFill>
                  <a:schemeClr val="accent2">
                    <a:lumMod val="50000"/>
                  </a:schemeClr>
                </a:solidFill>
              </a:rPr>
              <a:t> </a:t>
            </a:r>
            <a:r>
              <a:rPr lang="en-US" dirty="0" err="1">
                <a:solidFill>
                  <a:schemeClr val="accent2">
                    <a:lumMod val="50000"/>
                  </a:schemeClr>
                </a:solidFill>
              </a:rPr>
              <a:t>tích</a:t>
            </a:r>
            <a:r>
              <a:rPr lang="en-US" dirty="0">
                <a:solidFill>
                  <a:schemeClr val="accent2">
                    <a:lumMod val="50000"/>
                  </a:schemeClr>
                </a:solidFill>
              </a:rPr>
              <a:t> </a:t>
            </a:r>
            <a:r>
              <a:rPr lang="en-US" dirty="0" err="1">
                <a:solidFill>
                  <a:schemeClr val="accent2">
                    <a:lumMod val="50000"/>
                  </a:schemeClr>
                </a:solidFill>
              </a:rPr>
              <a:t>cực</a:t>
            </a:r>
            <a:r>
              <a:rPr lang="en-US" dirty="0">
                <a:solidFill>
                  <a:schemeClr val="accent2">
                    <a:lumMod val="50000"/>
                  </a:schemeClr>
                </a:solidFill>
              </a:rPr>
              <a:t> </a:t>
            </a:r>
            <a:r>
              <a:rPr lang="en-US" dirty="0" err="1">
                <a:solidFill>
                  <a:schemeClr val="accent2">
                    <a:lumMod val="50000"/>
                  </a:schemeClr>
                </a:solidFill>
              </a:rPr>
              <a:t>và</a:t>
            </a:r>
            <a:r>
              <a:rPr lang="en-US" dirty="0">
                <a:solidFill>
                  <a:schemeClr val="accent2">
                    <a:lumMod val="50000"/>
                  </a:schemeClr>
                </a:solidFill>
              </a:rPr>
              <a:t> </a:t>
            </a:r>
            <a:r>
              <a:rPr lang="en-US" dirty="0" err="1">
                <a:solidFill>
                  <a:schemeClr val="accent2">
                    <a:lumMod val="50000"/>
                  </a:schemeClr>
                </a:solidFill>
              </a:rPr>
              <a:t>giảm</a:t>
            </a:r>
            <a:r>
              <a:rPr lang="en-US" dirty="0">
                <a:solidFill>
                  <a:schemeClr val="accent2">
                    <a:lumMod val="50000"/>
                  </a:schemeClr>
                </a:solidFill>
              </a:rPr>
              <a:t> </a:t>
            </a:r>
            <a:r>
              <a:rPr lang="en-US" dirty="0" err="1">
                <a:solidFill>
                  <a:schemeClr val="accent2">
                    <a:lumMod val="50000"/>
                  </a:schemeClr>
                </a:solidFill>
              </a:rPr>
              <a:t>tới</a:t>
            </a:r>
            <a:r>
              <a:rPr lang="en-US" dirty="0">
                <a:solidFill>
                  <a:schemeClr val="accent2">
                    <a:lumMod val="50000"/>
                  </a:schemeClr>
                </a:solidFill>
              </a:rPr>
              <a:t> </a:t>
            </a:r>
            <a:r>
              <a:rPr lang="en-US" dirty="0" err="1">
                <a:solidFill>
                  <a:schemeClr val="accent2">
                    <a:lumMod val="50000"/>
                  </a:schemeClr>
                </a:solidFill>
              </a:rPr>
              <a:t>tối</a:t>
            </a:r>
            <a:r>
              <a:rPr lang="en-US" dirty="0">
                <a:solidFill>
                  <a:schemeClr val="accent2">
                    <a:lumMod val="50000"/>
                  </a:schemeClr>
                </a:solidFill>
              </a:rPr>
              <a:t> </a:t>
            </a:r>
            <a:r>
              <a:rPr lang="en-US" dirty="0" err="1">
                <a:solidFill>
                  <a:schemeClr val="accent2">
                    <a:lumMod val="50000"/>
                  </a:schemeClr>
                </a:solidFill>
              </a:rPr>
              <a:t>thiểu</a:t>
            </a:r>
            <a:r>
              <a:rPr lang="en-US" dirty="0">
                <a:solidFill>
                  <a:schemeClr val="accent2">
                    <a:lumMod val="50000"/>
                  </a:schemeClr>
                </a:solidFill>
              </a:rPr>
              <a:t> </a:t>
            </a:r>
            <a:r>
              <a:rPr lang="en-US" dirty="0" err="1">
                <a:solidFill>
                  <a:schemeClr val="accent2">
                    <a:lumMod val="50000"/>
                  </a:schemeClr>
                </a:solidFill>
              </a:rPr>
              <a:t>các</a:t>
            </a:r>
            <a:r>
              <a:rPr lang="en-US" dirty="0">
                <a:solidFill>
                  <a:schemeClr val="accent2">
                    <a:lumMod val="50000"/>
                  </a:schemeClr>
                </a:solidFill>
              </a:rPr>
              <a:t> </a:t>
            </a:r>
            <a:r>
              <a:rPr lang="en-US" dirty="0" err="1">
                <a:solidFill>
                  <a:schemeClr val="accent2">
                    <a:lumMod val="50000"/>
                  </a:schemeClr>
                </a:solidFill>
              </a:rPr>
              <a:t>hậu</a:t>
            </a:r>
            <a:r>
              <a:rPr lang="en-US" dirty="0">
                <a:solidFill>
                  <a:schemeClr val="accent2">
                    <a:lumMod val="50000"/>
                  </a:schemeClr>
                </a:solidFill>
              </a:rPr>
              <a:t> </a:t>
            </a:r>
            <a:r>
              <a:rPr lang="en-US" dirty="0" err="1">
                <a:solidFill>
                  <a:schemeClr val="accent2">
                    <a:lumMod val="50000"/>
                  </a:schemeClr>
                </a:solidFill>
              </a:rPr>
              <a:t>quả</a:t>
            </a:r>
            <a:r>
              <a:rPr lang="en-US" dirty="0">
                <a:solidFill>
                  <a:schemeClr val="accent2">
                    <a:lumMod val="50000"/>
                  </a:schemeClr>
                </a:solidFill>
              </a:rPr>
              <a:t> </a:t>
            </a:r>
            <a:r>
              <a:rPr lang="en-US" dirty="0" err="1">
                <a:solidFill>
                  <a:schemeClr val="accent2">
                    <a:lumMod val="50000"/>
                  </a:schemeClr>
                </a:solidFill>
              </a:rPr>
              <a:t>tiêu</a:t>
            </a:r>
            <a:r>
              <a:rPr lang="en-US" dirty="0">
                <a:solidFill>
                  <a:schemeClr val="accent2">
                    <a:lumMod val="50000"/>
                  </a:schemeClr>
                </a:solidFill>
              </a:rPr>
              <a:t> </a:t>
            </a:r>
            <a:r>
              <a:rPr lang="en-US" dirty="0" err="1">
                <a:solidFill>
                  <a:schemeClr val="accent2">
                    <a:lumMod val="50000"/>
                  </a:schemeClr>
                </a:solidFill>
              </a:rPr>
              <a:t>cực</a:t>
            </a:r>
            <a:r>
              <a:rPr lang="en-US" dirty="0">
                <a:solidFill>
                  <a:schemeClr val="accent2">
                    <a:lumMod val="50000"/>
                  </a:schemeClr>
                </a:solidFill>
              </a:rPr>
              <a:t> </a:t>
            </a:r>
            <a:r>
              <a:rPr lang="en-US" dirty="0" err="1">
                <a:solidFill>
                  <a:schemeClr val="accent2">
                    <a:lumMod val="50000"/>
                  </a:schemeClr>
                </a:solidFill>
              </a:rPr>
              <a:t>đối</a:t>
            </a:r>
            <a:r>
              <a:rPr lang="en-US" dirty="0">
                <a:solidFill>
                  <a:schemeClr val="accent2">
                    <a:lumMod val="50000"/>
                  </a:schemeClr>
                </a:solidFill>
              </a:rPr>
              <a:t> </a:t>
            </a:r>
            <a:r>
              <a:rPr lang="en-US" dirty="0" err="1">
                <a:solidFill>
                  <a:schemeClr val="accent2">
                    <a:lumMod val="50000"/>
                  </a:schemeClr>
                </a:solidFill>
              </a:rPr>
              <a:t>với</a:t>
            </a:r>
            <a:r>
              <a:rPr lang="en-US" dirty="0">
                <a:solidFill>
                  <a:schemeClr val="accent2">
                    <a:lumMod val="50000"/>
                  </a:schemeClr>
                </a:solidFill>
              </a:rPr>
              <a:t> XH</a:t>
            </a:r>
          </a:p>
          <a:p>
            <a:pPr>
              <a:lnSpc>
                <a:spcPct val="150000"/>
              </a:lnSpc>
            </a:pPr>
            <a:endParaRPr lang="en-US" dirty="0"/>
          </a:p>
        </p:txBody>
      </p:sp>
      <p:sp>
        <p:nvSpPr>
          <p:cNvPr id="4" name="Slide Number Placeholder 3"/>
          <p:cNvSpPr>
            <a:spLocks noGrp="1"/>
          </p:cNvSpPr>
          <p:nvPr>
            <p:ph type="sldNum" sz="quarter" idx="4"/>
          </p:nvPr>
        </p:nvSpPr>
        <p:spPr/>
        <p:txBody>
          <a:bodyPr/>
          <a:lstStyle/>
          <a:p>
            <a:fld id="{A70E8B96-6C17-404C-B209-86071FBA2009}" type="slidenum">
              <a:rPr lang="en-GB" smtClean="0"/>
              <a:pPr/>
              <a:t>15</a:t>
            </a:fld>
            <a:endParaRPr lang="en-GB"/>
          </a:p>
        </p:txBody>
      </p:sp>
      <p:pic>
        <p:nvPicPr>
          <p:cNvPr id="7" name="Picture 6"/>
          <p:cNvPicPr>
            <a:picLocks noChangeAspect="1"/>
          </p:cNvPicPr>
          <p:nvPr/>
        </p:nvPicPr>
        <p:blipFill>
          <a:blip r:embed="rId2"/>
          <a:stretch>
            <a:fillRect/>
          </a:stretch>
        </p:blipFill>
        <p:spPr>
          <a:xfrm>
            <a:off x="7320136" y="1988840"/>
            <a:ext cx="4248472" cy="4104456"/>
          </a:xfrm>
          <a:prstGeom prst="rect">
            <a:avLst/>
          </a:prstGeom>
        </p:spPr>
      </p:pic>
    </p:spTree>
    <p:extLst>
      <p:ext uri="{BB962C8B-B14F-4D97-AF65-F5344CB8AC3E}">
        <p14:creationId xmlns:p14="http://schemas.microsoft.com/office/powerpoint/2010/main" val="278533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1"/>
          <p:cNvSpPr txBox="1">
            <a:spLocks noChangeArrowheads="1"/>
          </p:cNvSpPr>
          <p:nvPr/>
        </p:nvSpPr>
        <p:spPr bwMode="auto">
          <a:xfrm>
            <a:off x="609600" y="228601"/>
            <a:ext cx="10972800" cy="563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200" b="1" dirty="0">
                <a:solidFill>
                  <a:srgbClr val="FF0000"/>
                </a:solidFill>
              </a:rPr>
              <a:t>TRÁCH NHIỆM XÃ HỘI CỦA DOANH NGHIỆP</a:t>
            </a:r>
          </a:p>
        </p:txBody>
      </p:sp>
      <p:sp>
        <p:nvSpPr>
          <p:cNvPr id="4" name="Slide Number Placeholder 3"/>
          <p:cNvSpPr>
            <a:spLocks noGrp="1"/>
          </p:cNvSpPr>
          <p:nvPr>
            <p:ph type="sldNum" sz="quarter" idx="11"/>
          </p:nvPr>
        </p:nvSpPr>
        <p:spPr/>
        <p:txBody>
          <a:bodyPr/>
          <a:lstStyle/>
          <a:p>
            <a:pPr>
              <a:defRPr/>
            </a:pPr>
            <a:fld id="{F33E5E91-30D9-FD44-9B70-4FEC23083DCD}" type="slidenum">
              <a:rPr lang="en-US" smtClean="0"/>
              <a:pPr>
                <a:defRPr/>
              </a:pPr>
              <a:t>16</a:t>
            </a:fld>
            <a:endParaRPr lang="en-US"/>
          </a:p>
        </p:txBody>
      </p:sp>
      <p:graphicFrame>
        <p:nvGraphicFramePr>
          <p:cNvPr id="9" name="Diagram 8"/>
          <p:cNvGraphicFramePr/>
          <p:nvPr/>
        </p:nvGraphicFramePr>
        <p:xfrm>
          <a:off x="1991544" y="980728"/>
          <a:ext cx="691276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128881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C0D95D-CAC3-479F-90CA-258846969F8C}"/>
              </a:ext>
            </a:extLst>
          </p:cNvPr>
          <p:cNvSpPr>
            <a:spLocks noGrp="1"/>
          </p:cNvSpPr>
          <p:nvPr>
            <p:ph type="title"/>
          </p:nvPr>
        </p:nvSpPr>
        <p:spPr/>
        <p:txBody>
          <a:bodyPr/>
          <a:lstStyle/>
          <a:p>
            <a:pPr algn="ctr"/>
            <a:r>
              <a:rPr lang="en-US" dirty="0">
                <a:solidFill>
                  <a:srgbClr val="FF0000"/>
                </a:solidFill>
              </a:rPr>
              <a:t>NGHĨA VỤ KINH TẾ</a:t>
            </a:r>
            <a:endParaRPr lang="en-US" dirty="0"/>
          </a:p>
        </p:txBody>
      </p:sp>
      <p:graphicFrame>
        <p:nvGraphicFramePr>
          <p:cNvPr id="7" name="Content Placeholder 6">
            <a:extLst>
              <a:ext uri="{FF2B5EF4-FFF2-40B4-BE49-F238E27FC236}">
                <a16:creationId xmlns="" xmlns:a16="http://schemas.microsoft.com/office/drawing/2014/main" id="{C7BF9E82-CB0C-4E23-A0CA-FAB72828ED93}"/>
              </a:ext>
            </a:extLst>
          </p:cNvPr>
          <p:cNvGraphicFramePr>
            <a:graphicFrameLocks noGrp="1"/>
          </p:cNvGraphicFramePr>
          <p:nvPr>
            <p:ph idx="1"/>
          </p:nvPr>
        </p:nvGraphicFramePr>
        <p:xfrm>
          <a:off x="347663" y="1196975"/>
          <a:ext cx="11520487" cy="5111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 xmlns:a16="http://schemas.microsoft.com/office/drawing/2014/main" id="{62A0E8B2-4A03-4862-BE47-DF05A123BD42}"/>
              </a:ext>
            </a:extLst>
          </p:cNvPr>
          <p:cNvSpPr>
            <a:spLocks noGrp="1"/>
          </p:cNvSpPr>
          <p:nvPr>
            <p:ph type="sldNum" sz="quarter" idx="4"/>
          </p:nvPr>
        </p:nvSpPr>
        <p:spPr/>
        <p:txBody>
          <a:bodyPr/>
          <a:lstStyle/>
          <a:p>
            <a:fld id="{A70E8B96-6C17-404C-B209-86071FBA2009}" type="slidenum">
              <a:rPr lang="en-GB" smtClean="0"/>
              <a:pPr/>
              <a:t>17</a:t>
            </a:fld>
            <a:endParaRPr lang="en-GB"/>
          </a:p>
        </p:txBody>
      </p:sp>
    </p:spTree>
    <p:extLst>
      <p:ext uri="{BB962C8B-B14F-4D97-AF65-F5344CB8AC3E}">
        <p14:creationId xmlns:p14="http://schemas.microsoft.com/office/powerpoint/2010/main" val="1317831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solidFill>
                  <a:srgbClr val="FF0000"/>
                </a:solidFill>
              </a:rPr>
              <a:t>NGHĨA VỤ KINH TẾ</a:t>
            </a:r>
            <a:endParaRPr lang="en-US" dirty="0"/>
          </a:p>
        </p:txBody>
      </p:sp>
      <p:graphicFrame>
        <p:nvGraphicFramePr>
          <p:cNvPr id="7" name="Content Placeholder 6"/>
          <p:cNvGraphicFramePr>
            <a:graphicFrameLocks noGrp="1"/>
          </p:cNvGraphicFramePr>
          <p:nvPr>
            <p:ph idx="1"/>
          </p:nvPr>
        </p:nvGraphicFramePr>
        <p:xfrm>
          <a:off x="983432" y="1196752"/>
          <a:ext cx="10225136"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4"/>
          </p:nvPr>
        </p:nvSpPr>
        <p:spPr/>
        <p:txBody>
          <a:bodyPr/>
          <a:lstStyle/>
          <a:p>
            <a:fld id="{A70E8B96-6C17-404C-B209-86071FBA2009}" type="slidenum">
              <a:rPr lang="en-GB" smtClean="0"/>
              <a:pPr/>
              <a:t>18</a:t>
            </a:fld>
            <a:endParaRPr lang="en-GB"/>
          </a:p>
        </p:txBody>
      </p:sp>
      <p:sp>
        <p:nvSpPr>
          <p:cNvPr id="8" name="TextBox 7"/>
          <p:cNvSpPr txBox="1"/>
          <p:nvPr/>
        </p:nvSpPr>
        <p:spPr>
          <a:xfrm>
            <a:off x="0" y="2924944"/>
            <a:ext cx="1677223" cy="2246769"/>
          </a:xfrm>
          <a:prstGeom prst="rect">
            <a:avLst/>
          </a:prstGeom>
          <a:noFill/>
        </p:spPr>
        <p:txBody>
          <a:bodyPr wrap="square" rtlCol="0">
            <a:spAutoFit/>
          </a:bodyPr>
          <a:lstStyle/>
          <a:p>
            <a:pPr marL="457200" indent="-457200" algn="just">
              <a:buFont typeface="Arial" panose="020B0604020202020204" pitchFamily="34" charset="0"/>
              <a:buChar char="•"/>
            </a:pPr>
            <a:r>
              <a:rPr lang="en-US" sz="2800" b="1" dirty="0">
                <a:solidFill>
                  <a:srgbClr val="FF0000"/>
                </a:solidFill>
                <a:latin typeface="+mj-lt"/>
              </a:rPr>
              <a:t>Đối </a:t>
            </a:r>
            <a:r>
              <a:rPr lang="en-US" sz="2800" b="1" dirty="0" err="1">
                <a:solidFill>
                  <a:srgbClr val="FF0000"/>
                </a:solidFill>
                <a:latin typeface="+mj-lt"/>
              </a:rPr>
              <a:t>với</a:t>
            </a:r>
            <a:r>
              <a:rPr lang="en-US" sz="2800" b="1" dirty="0">
                <a:solidFill>
                  <a:srgbClr val="FF0000"/>
                </a:solidFill>
                <a:latin typeface="+mj-lt"/>
              </a:rPr>
              <a:t> </a:t>
            </a:r>
            <a:r>
              <a:rPr lang="en-US" sz="2800" b="1" dirty="0" err="1">
                <a:solidFill>
                  <a:srgbClr val="FF0000"/>
                </a:solidFill>
                <a:latin typeface="+mj-lt"/>
              </a:rPr>
              <a:t>người</a:t>
            </a:r>
            <a:r>
              <a:rPr lang="en-US" sz="2800" b="1" dirty="0">
                <a:solidFill>
                  <a:srgbClr val="FF0000"/>
                </a:solidFill>
                <a:latin typeface="+mj-lt"/>
              </a:rPr>
              <a:t> </a:t>
            </a:r>
            <a:r>
              <a:rPr lang="en-US" sz="2800" b="1" dirty="0" err="1">
                <a:solidFill>
                  <a:srgbClr val="FF0000"/>
                </a:solidFill>
                <a:latin typeface="+mj-lt"/>
              </a:rPr>
              <a:t>lao</a:t>
            </a:r>
            <a:r>
              <a:rPr lang="en-US" sz="2800" b="1" dirty="0">
                <a:solidFill>
                  <a:srgbClr val="FF0000"/>
                </a:solidFill>
                <a:latin typeface="+mj-lt"/>
              </a:rPr>
              <a:t> </a:t>
            </a:r>
            <a:r>
              <a:rPr lang="en-US" sz="2800" b="1" dirty="0" err="1">
                <a:solidFill>
                  <a:srgbClr val="FF0000"/>
                </a:solidFill>
                <a:latin typeface="+mj-lt"/>
              </a:rPr>
              <a:t>động</a:t>
            </a:r>
            <a:r>
              <a:rPr lang="en-US" sz="2800" b="1" dirty="0">
                <a:solidFill>
                  <a:srgbClr val="FF0000"/>
                </a:solidFill>
                <a:latin typeface="+mj-lt"/>
              </a:rPr>
              <a:t> </a:t>
            </a:r>
          </a:p>
        </p:txBody>
      </p:sp>
    </p:spTree>
    <p:extLst>
      <p:ext uri="{BB962C8B-B14F-4D97-AF65-F5344CB8AC3E}">
        <p14:creationId xmlns:p14="http://schemas.microsoft.com/office/powerpoint/2010/main" val="3485400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E855B9-4C2B-40F1-A1C8-40331F85C53B}"/>
              </a:ext>
            </a:extLst>
          </p:cNvPr>
          <p:cNvSpPr>
            <a:spLocks noGrp="1"/>
          </p:cNvSpPr>
          <p:nvPr>
            <p:ph type="title"/>
          </p:nvPr>
        </p:nvSpPr>
        <p:spPr/>
        <p:txBody>
          <a:bodyPr/>
          <a:lstStyle/>
          <a:p>
            <a:pPr algn="ctr"/>
            <a:r>
              <a:rPr lang="en-US" dirty="0">
                <a:solidFill>
                  <a:srgbClr val="FF0000"/>
                </a:solidFill>
              </a:rPr>
              <a:t>NGHĨA VỤ KINH TẾ</a:t>
            </a:r>
            <a:endParaRPr lang="en-US" dirty="0"/>
          </a:p>
        </p:txBody>
      </p:sp>
      <p:graphicFrame>
        <p:nvGraphicFramePr>
          <p:cNvPr id="7" name="Content Placeholder 6">
            <a:extLst>
              <a:ext uri="{FF2B5EF4-FFF2-40B4-BE49-F238E27FC236}">
                <a16:creationId xmlns="" xmlns:a16="http://schemas.microsoft.com/office/drawing/2014/main" id="{E1122062-E19A-421E-9AF0-6F6F44571C21}"/>
              </a:ext>
            </a:extLst>
          </p:cNvPr>
          <p:cNvGraphicFramePr>
            <a:graphicFrameLocks noGrp="1"/>
          </p:cNvGraphicFramePr>
          <p:nvPr>
            <p:ph idx="1"/>
          </p:nvPr>
        </p:nvGraphicFramePr>
        <p:xfrm>
          <a:off x="1775520" y="1196975"/>
          <a:ext cx="10092630" cy="5111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 xmlns:a16="http://schemas.microsoft.com/office/drawing/2014/main" id="{1E2A73E0-9EDF-4C8A-8167-92C31567D4CA}"/>
              </a:ext>
            </a:extLst>
          </p:cNvPr>
          <p:cNvSpPr>
            <a:spLocks noGrp="1"/>
          </p:cNvSpPr>
          <p:nvPr>
            <p:ph type="sldNum" sz="quarter" idx="4"/>
          </p:nvPr>
        </p:nvSpPr>
        <p:spPr/>
        <p:txBody>
          <a:bodyPr/>
          <a:lstStyle/>
          <a:p>
            <a:fld id="{A70E8B96-6C17-404C-B209-86071FBA2009}" type="slidenum">
              <a:rPr lang="en-GB" smtClean="0"/>
              <a:pPr/>
              <a:t>19</a:t>
            </a:fld>
            <a:endParaRPr lang="en-GB"/>
          </a:p>
        </p:txBody>
      </p:sp>
      <p:sp>
        <p:nvSpPr>
          <p:cNvPr id="8" name="TextBox 7">
            <a:extLst>
              <a:ext uri="{FF2B5EF4-FFF2-40B4-BE49-F238E27FC236}">
                <a16:creationId xmlns="" xmlns:a16="http://schemas.microsoft.com/office/drawing/2014/main" id="{445C46DC-B830-424F-A07A-99E247C2B337}"/>
              </a:ext>
            </a:extLst>
          </p:cNvPr>
          <p:cNvSpPr txBox="1"/>
          <p:nvPr/>
        </p:nvSpPr>
        <p:spPr>
          <a:xfrm>
            <a:off x="551384" y="2629465"/>
            <a:ext cx="1800200" cy="2246769"/>
          </a:xfrm>
          <a:prstGeom prst="rect">
            <a:avLst/>
          </a:prstGeom>
          <a:noFill/>
        </p:spPr>
        <p:txBody>
          <a:bodyPr wrap="square" rtlCol="0">
            <a:spAutoFit/>
          </a:bodyPr>
          <a:lstStyle/>
          <a:p>
            <a:pPr marL="457200" indent="-457200">
              <a:buFont typeface="Arial" panose="020B0604020202020204" pitchFamily="34" charset="0"/>
              <a:buChar char="•"/>
            </a:pPr>
            <a:r>
              <a:rPr lang="en-US" sz="2800" b="1" dirty="0" err="1">
                <a:solidFill>
                  <a:srgbClr val="FF0000"/>
                </a:solidFill>
                <a:latin typeface="+mj-lt"/>
              </a:rPr>
              <a:t>Đối</a:t>
            </a:r>
            <a:r>
              <a:rPr lang="en-US" sz="2800" b="1" dirty="0">
                <a:solidFill>
                  <a:srgbClr val="FF0000"/>
                </a:solidFill>
                <a:latin typeface="+mj-lt"/>
              </a:rPr>
              <a:t> </a:t>
            </a:r>
            <a:r>
              <a:rPr lang="en-US" sz="2800" b="1" dirty="0" err="1">
                <a:solidFill>
                  <a:srgbClr val="FF0000"/>
                </a:solidFill>
                <a:latin typeface="+mj-lt"/>
              </a:rPr>
              <a:t>với</a:t>
            </a:r>
            <a:r>
              <a:rPr lang="en-US" sz="2800" b="1" dirty="0">
                <a:solidFill>
                  <a:srgbClr val="FF0000"/>
                </a:solidFill>
                <a:latin typeface="+mj-lt"/>
              </a:rPr>
              <a:t> </a:t>
            </a:r>
            <a:r>
              <a:rPr lang="en-US" sz="2800" b="1" dirty="0" err="1">
                <a:solidFill>
                  <a:srgbClr val="FF0000"/>
                </a:solidFill>
                <a:latin typeface="+mj-lt"/>
              </a:rPr>
              <a:t>người</a:t>
            </a:r>
            <a:r>
              <a:rPr lang="en-US" sz="2800" b="1" dirty="0">
                <a:solidFill>
                  <a:srgbClr val="FF0000"/>
                </a:solidFill>
                <a:latin typeface="+mj-lt"/>
              </a:rPr>
              <a:t> </a:t>
            </a:r>
            <a:r>
              <a:rPr lang="en-US" sz="2800" b="1" dirty="0" err="1">
                <a:solidFill>
                  <a:srgbClr val="FF0000"/>
                </a:solidFill>
                <a:latin typeface="+mj-lt"/>
              </a:rPr>
              <a:t>tiêu</a:t>
            </a:r>
            <a:r>
              <a:rPr lang="en-US" sz="2800" b="1" dirty="0">
                <a:solidFill>
                  <a:srgbClr val="FF0000"/>
                </a:solidFill>
                <a:latin typeface="+mj-lt"/>
              </a:rPr>
              <a:t> </a:t>
            </a:r>
            <a:r>
              <a:rPr lang="en-US" sz="2800" b="1" dirty="0" err="1">
                <a:solidFill>
                  <a:srgbClr val="FF0000"/>
                </a:solidFill>
                <a:latin typeface="+mj-lt"/>
              </a:rPr>
              <a:t>dùng</a:t>
            </a:r>
            <a:endParaRPr lang="en-US" sz="2800" b="1" dirty="0">
              <a:solidFill>
                <a:srgbClr val="FF0000"/>
              </a:solidFill>
              <a:latin typeface="+mj-lt"/>
            </a:endParaRPr>
          </a:p>
        </p:txBody>
      </p:sp>
    </p:spTree>
    <p:extLst>
      <p:ext uri="{BB962C8B-B14F-4D97-AF65-F5344CB8AC3E}">
        <p14:creationId xmlns:p14="http://schemas.microsoft.com/office/powerpoint/2010/main" val="1475047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MỤC TIÊU CHƯƠNG 3</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err="1" smtClean="0"/>
              <a:t>Sau</a:t>
            </a:r>
            <a:r>
              <a:rPr lang="en-US" dirty="0" smtClean="0"/>
              <a:t> </a:t>
            </a:r>
            <a:r>
              <a:rPr lang="en-US" dirty="0" err="1" smtClean="0"/>
              <a:t>khi</a:t>
            </a:r>
            <a:r>
              <a:rPr lang="en-US" dirty="0" smtClean="0"/>
              <a:t> </a:t>
            </a:r>
            <a:r>
              <a:rPr lang="en-US" dirty="0" err="1" smtClean="0"/>
              <a:t>học</a:t>
            </a:r>
            <a:r>
              <a:rPr lang="en-US" dirty="0" smtClean="0"/>
              <a:t> </a:t>
            </a:r>
            <a:r>
              <a:rPr lang="en-US" dirty="0" err="1" smtClean="0"/>
              <a:t>xong</a:t>
            </a:r>
            <a:r>
              <a:rPr lang="en-US" dirty="0" smtClean="0"/>
              <a:t>, </a:t>
            </a:r>
            <a:r>
              <a:rPr lang="en-US" dirty="0" err="1" smtClean="0"/>
              <a:t>sinh</a:t>
            </a:r>
            <a:r>
              <a:rPr lang="en-US" dirty="0" smtClean="0"/>
              <a:t> </a:t>
            </a:r>
            <a:r>
              <a:rPr lang="en-US" dirty="0" err="1" smtClean="0"/>
              <a:t>viên</a:t>
            </a:r>
            <a:r>
              <a:rPr lang="en-US" dirty="0" smtClean="0"/>
              <a:t>:</a:t>
            </a:r>
          </a:p>
          <a:p>
            <a:r>
              <a:rPr lang="en-US" dirty="0" err="1" smtClean="0"/>
              <a:t>Nắm</a:t>
            </a:r>
            <a:r>
              <a:rPr lang="en-US" dirty="0" smtClean="0"/>
              <a:t> </a:t>
            </a:r>
            <a:r>
              <a:rPr lang="en-US" dirty="0" err="1" smtClean="0"/>
              <a:t>được</a:t>
            </a:r>
            <a:r>
              <a:rPr lang="en-US" dirty="0" smtClean="0"/>
              <a:t> </a:t>
            </a:r>
            <a:r>
              <a:rPr lang="en-US" dirty="0" err="1" smtClean="0"/>
              <a:t>các</a:t>
            </a:r>
            <a:r>
              <a:rPr lang="en-US" dirty="0" smtClean="0"/>
              <a:t> </a:t>
            </a:r>
            <a:r>
              <a:rPr lang="en-US" dirty="0" err="1" smtClean="0"/>
              <a:t>kiến</a:t>
            </a:r>
            <a:r>
              <a:rPr lang="en-US" dirty="0" smtClean="0"/>
              <a:t> </a:t>
            </a:r>
            <a:r>
              <a:rPr lang="en-US" dirty="0" err="1" smtClean="0"/>
              <a:t>thức</a:t>
            </a:r>
            <a:r>
              <a:rPr lang="en-US" dirty="0" smtClean="0"/>
              <a:t> </a:t>
            </a:r>
            <a:r>
              <a:rPr lang="en-US" dirty="0" err="1" smtClean="0"/>
              <a:t>cơ</a:t>
            </a:r>
            <a:r>
              <a:rPr lang="en-US" dirty="0" smtClean="0"/>
              <a:t> </a:t>
            </a:r>
            <a:r>
              <a:rPr lang="en-US" dirty="0" err="1" smtClean="0"/>
              <a:t>bản</a:t>
            </a:r>
            <a:r>
              <a:rPr lang="en-US" dirty="0" smtClean="0"/>
              <a:t> </a:t>
            </a:r>
            <a:r>
              <a:rPr lang="en-US" dirty="0" err="1" smtClean="0"/>
              <a:t>về</a:t>
            </a:r>
            <a:r>
              <a:rPr lang="en-US" dirty="0" smtClean="0"/>
              <a:t> </a:t>
            </a:r>
            <a:r>
              <a:rPr lang="en-US" dirty="0" err="1" smtClean="0"/>
              <a:t>đạo</a:t>
            </a:r>
            <a:r>
              <a:rPr lang="en-US" dirty="0" smtClean="0"/>
              <a:t> </a:t>
            </a:r>
            <a:r>
              <a:rPr lang="en-US" dirty="0" err="1" smtClean="0"/>
              <a:t>đức</a:t>
            </a:r>
            <a:r>
              <a:rPr lang="en-US" dirty="0" smtClean="0"/>
              <a:t> </a:t>
            </a:r>
            <a:r>
              <a:rPr lang="en-US" dirty="0" err="1" smtClean="0"/>
              <a:t>kinh</a:t>
            </a:r>
            <a:r>
              <a:rPr lang="en-US" dirty="0" smtClean="0"/>
              <a:t> </a:t>
            </a:r>
            <a:r>
              <a:rPr lang="en-US" dirty="0" err="1" smtClean="0"/>
              <a:t>doanh</a:t>
            </a:r>
            <a:r>
              <a:rPr lang="en-US" dirty="0" smtClean="0"/>
              <a:t> </a:t>
            </a:r>
            <a:r>
              <a:rPr lang="en-US" dirty="0" err="1" smtClean="0"/>
              <a:t>và</a:t>
            </a:r>
            <a:r>
              <a:rPr lang="en-US" dirty="0" smtClean="0"/>
              <a:t> </a:t>
            </a:r>
            <a:r>
              <a:rPr lang="en-US" dirty="0" err="1" smtClean="0"/>
              <a:t>trách</a:t>
            </a:r>
            <a:r>
              <a:rPr lang="en-US" dirty="0" smtClean="0"/>
              <a:t> </a:t>
            </a:r>
            <a:r>
              <a:rPr lang="en-US" dirty="0" err="1" smtClean="0"/>
              <a:t>nhiệm</a:t>
            </a:r>
            <a:r>
              <a:rPr lang="en-US" dirty="0" smtClean="0"/>
              <a:t> </a:t>
            </a:r>
            <a:r>
              <a:rPr lang="en-US" dirty="0" err="1" smtClean="0"/>
              <a:t>xã</a:t>
            </a:r>
            <a:r>
              <a:rPr lang="en-US" dirty="0" smtClean="0"/>
              <a:t> </a:t>
            </a:r>
            <a:r>
              <a:rPr lang="en-US" dirty="0" err="1" smtClean="0"/>
              <a:t>hội</a:t>
            </a:r>
            <a:r>
              <a:rPr lang="en-US" dirty="0" smtClean="0"/>
              <a:t> </a:t>
            </a:r>
          </a:p>
          <a:p>
            <a:r>
              <a:rPr lang="en-US" dirty="0" err="1" smtClean="0"/>
              <a:t>Phân</a:t>
            </a:r>
            <a:r>
              <a:rPr lang="en-US" dirty="0" smtClean="0"/>
              <a:t> </a:t>
            </a:r>
            <a:r>
              <a:rPr lang="en-US" dirty="0" err="1" smtClean="0"/>
              <a:t>biệt</a:t>
            </a:r>
            <a:r>
              <a:rPr lang="en-US" dirty="0" smtClean="0"/>
              <a:t> </a:t>
            </a:r>
            <a:r>
              <a:rPr lang="en-US" dirty="0" err="1" smtClean="0"/>
              <a:t>được</a:t>
            </a:r>
            <a:r>
              <a:rPr lang="en-US" dirty="0" smtClean="0"/>
              <a:t> </a:t>
            </a:r>
            <a:r>
              <a:rPr lang="en-US" smtClean="0"/>
              <a:t>được </a:t>
            </a:r>
            <a:r>
              <a:rPr lang="en-US" dirty="0" err="1" smtClean="0"/>
              <a:t>đạo</a:t>
            </a:r>
            <a:r>
              <a:rPr lang="en-US" dirty="0" smtClean="0"/>
              <a:t> </a:t>
            </a:r>
            <a:r>
              <a:rPr lang="en-US" dirty="0" err="1" smtClean="0"/>
              <a:t>đức</a:t>
            </a:r>
            <a:r>
              <a:rPr lang="en-US" dirty="0" smtClean="0"/>
              <a:t> </a:t>
            </a:r>
            <a:r>
              <a:rPr lang="en-US" dirty="0" err="1" smtClean="0"/>
              <a:t>kinh</a:t>
            </a:r>
            <a:r>
              <a:rPr lang="en-US" dirty="0" smtClean="0"/>
              <a:t> </a:t>
            </a:r>
            <a:r>
              <a:rPr lang="en-US" dirty="0" err="1" smtClean="0"/>
              <a:t>doanh</a:t>
            </a:r>
            <a:r>
              <a:rPr lang="en-US" dirty="0" smtClean="0"/>
              <a:t> </a:t>
            </a:r>
            <a:r>
              <a:rPr lang="en-US" dirty="0" err="1" smtClean="0"/>
              <a:t>và</a:t>
            </a:r>
            <a:r>
              <a:rPr lang="en-US" dirty="0" smtClean="0"/>
              <a:t> </a:t>
            </a:r>
            <a:r>
              <a:rPr lang="en-US" dirty="0" err="1" smtClean="0"/>
              <a:t>trách</a:t>
            </a:r>
            <a:r>
              <a:rPr lang="en-US" dirty="0" smtClean="0"/>
              <a:t> </a:t>
            </a:r>
            <a:r>
              <a:rPr lang="en-US" dirty="0" err="1" smtClean="0"/>
              <a:t>nhiệm</a:t>
            </a:r>
            <a:r>
              <a:rPr lang="en-US" dirty="0" smtClean="0"/>
              <a:t> </a:t>
            </a:r>
            <a:r>
              <a:rPr lang="en-US" dirty="0" err="1" smtClean="0"/>
              <a:t>xã</a:t>
            </a:r>
            <a:r>
              <a:rPr lang="en-US" dirty="0" smtClean="0"/>
              <a:t> </a:t>
            </a:r>
            <a:r>
              <a:rPr lang="en-US" dirty="0" err="1" smtClean="0"/>
              <a:t>hội</a:t>
            </a:r>
            <a:endParaRPr lang="en-US" dirty="0" smtClean="0"/>
          </a:p>
          <a:p>
            <a:r>
              <a:rPr lang="en-US" dirty="0" err="1" smtClean="0"/>
              <a:t>Hiểu</a:t>
            </a:r>
            <a:r>
              <a:rPr lang="en-US" dirty="0" smtClean="0"/>
              <a:t> </a:t>
            </a:r>
            <a:r>
              <a:rPr lang="en-US" dirty="0" err="1" smtClean="0"/>
              <a:t>và</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các</a:t>
            </a:r>
            <a:r>
              <a:rPr lang="en-US" dirty="0" smtClean="0"/>
              <a:t> </a:t>
            </a:r>
            <a:r>
              <a:rPr lang="en-US" dirty="0" err="1" smtClean="0"/>
              <a:t>khía</a:t>
            </a:r>
            <a:r>
              <a:rPr lang="en-US" dirty="0" smtClean="0"/>
              <a:t> </a:t>
            </a:r>
            <a:r>
              <a:rPr lang="en-US" dirty="0" err="1" smtClean="0"/>
              <a:t>cạnh</a:t>
            </a:r>
            <a:r>
              <a:rPr lang="en-US" dirty="0" smtClean="0"/>
              <a:t> </a:t>
            </a:r>
            <a:r>
              <a:rPr lang="en-US" dirty="0" err="1" smtClean="0"/>
              <a:t>biểu</a:t>
            </a:r>
            <a:r>
              <a:rPr lang="en-US" dirty="0" smtClean="0"/>
              <a:t> </a:t>
            </a:r>
            <a:r>
              <a:rPr lang="en-US" dirty="0" err="1" smtClean="0"/>
              <a:t>hiện</a:t>
            </a:r>
            <a:r>
              <a:rPr lang="en-US" dirty="0" smtClean="0"/>
              <a:t> </a:t>
            </a:r>
            <a:r>
              <a:rPr lang="en-US" dirty="0" err="1" smtClean="0"/>
              <a:t>của</a:t>
            </a:r>
            <a:r>
              <a:rPr lang="en-US" dirty="0" smtClean="0"/>
              <a:t> </a:t>
            </a:r>
            <a:r>
              <a:rPr lang="en-US" dirty="0" err="1" smtClean="0"/>
              <a:t>đạo</a:t>
            </a:r>
            <a:r>
              <a:rPr lang="en-US" dirty="0" smtClean="0"/>
              <a:t> </a:t>
            </a:r>
            <a:r>
              <a:rPr lang="en-US" dirty="0" err="1" smtClean="0"/>
              <a:t>đức</a:t>
            </a:r>
            <a:r>
              <a:rPr lang="en-US" dirty="0" smtClean="0"/>
              <a:t> </a:t>
            </a:r>
            <a:r>
              <a:rPr lang="en-US" dirty="0" err="1" smtClean="0"/>
              <a:t>kinh</a:t>
            </a:r>
            <a:r>
              <a:rPr lang="en-US" dirty="0" smtClean="0"/>
              <a:t> </a:t>
            </a:r>
            <a:r>
              <a:rPr lang="en-US" dirty="0" err="1" smtClean="0"/>
              <a:t>doanh</a:t>
            </a:r>
            <a:endParaRPr lang="en-US" dirty="0" smtClean="0"/>
          </a:p>
          <a:p>
            <a:r>
              <a:rPr lang="en-US" dirty="0" err="1" smtClean="0"/>
              <a:t>Hiểu</a:t>
            </a:r>
            <a:r>
              <a:rPr lang="en-US" dirty="0" smtClean="0"/>
              <a:t>, </a:t>
            </a:r>
            <a:r>
              <a:rPr lang="en-US" dirty="0" err="1" smtClean="0"/>
              <a:t>phân</a:t>
            </a:r>
            <a:r>
              <a:rPr lang="en-US" dirty="0" smtClean="0"/>
              <a:t> </a:t>
            </a:r>
            <a:r>
              <a:rPr lang="en-US" dirty="0" err="1" smtClean="0"/>
              <a:t>tích</a:t>
            </a:r>
            <a:r>
              <a:rPr lang="en-US" dirty="0" smtClean="0"/>
              <a:t> </a:t>
            </a:r>
            <a:r>
              <a:rPr lang="en-US" dirty="0" err="1" smtClean="0"/>
              <a:t>và</a:t>
            </a:r>
            <a:r>
              <a:rPr lang="en-US" dirty="0" smtClean="0"/>
              <a:t> </a:t>
            </a:r>
            <a:r>
              <a:rPr lang="en-US" dirty="0" err="1" smtClean="0"/>
              <a:t>đánh</a:t>
            </a:r>
            <a:r>
              <a:rPr lang="en-US" dirty="0" smtClean="0"/>
              <a:t> </a:t>
            </a:r>
            <a:r>
              <a:rPr lang="en-US" dirty="0" err="1" smtClean="0"/>
              <a:t>giá</a:t>
            </a:r>
            <a:r>
              <a:rPr lang="en-US" dirty="0" smtClean="0"/>
              <a:t> </a:t>
            </a:r>
            <a:r>
              <a:rPr lang="en-US" dirty="0" err="1" smtClean="0"/>
              <a:t>các</a:t>
            </a:r>
            <a:r>
              <a:rPr lang="en-US" dirty="0" smtClean="0"/>
              <a:t> </a:t>
            </a:r>
            <a:r>
              <a:rPr lang="en-US" dirty="0" err="1" smtClean="0"/>
              <a:t>biểu</a:t>
            </a:r>
            <a:r>
              <a:rPr lang="en-US" dirty="0" smtClean="0"/>
              <a:t> </a:t>
            </a:r>
            <a:r>
              <a:rPr lang="en-US" dirty="0" err="1" smtClean="0"/>
              <a:t>hiện</a:t>
            </a:r>
            <a:r>
              <a:rPr lang="en-US" dirty="0"/>
              <a:t> </a:t>
            </a:r>
            <a:r>
              <a:rPr lang="en-US" dirty="0" smtClean="0"/>
              <a:t>vi </a:t>
            </a:r>
            <a:r>
              <a:rPr lang="en-US" dirty="0" err="1" smtClean="0"/>
              <a:t>phạm</a:t>
            </a:r>
            <a:r>
              <a:rPr lang="en-US" dirty="0" smtClean="0"/>
              <a:t> </a:t>
            </a:r>
            <a:r>
              <a:rPr lang="en-US" dirty="0" err="1" smtClean="0"/>
              <a:t>đạo</a:t>
            </a:r>
            <a:r>
              <a:rPr lang="en-US" dirty="0" smtClean="0"/>
              <a:t> </a:t>
            </a:r>
            <a:r>
              <a:rPr lang="en-US" dirty="0" err="1" smtClean="0"/>
              <a:t>đức</a:t>
            </a:r>
            <a:r>
              <a:rPr lang="en-US" dirty="0" smtClean="0"/>
              <a:t> </a:t>
            </a:r>
            <a:r>
              <a:rPr lang="en-US" dirty="0" err="1" smtClean="0"/>
              <a:t>kinh</a:t>
            </a:r>
            <a:r>
              <a:rPr lang="en-US" dirty="0" smtClean="0"/>
              <a:t> </a:t>
            </a:r>
            <a:r>
              <a:rPr lang="en-US" dirty="0" err="1" smtClean="0"/>
              <a:t>doanh</a:t>
            </a:r>
            <a:r>
              <a:rPr lang="en-US" dirty="0" smtClean="0"/>
              <a:t> </a:t>
            </a:r>
            <a:r>
              <a:rPr lang="en-US" dirty="0" err="1" smtClean="0"/>
              <a:t>và</a:t>
            </a:r>
            <a:r>
              <a:rPr lang="en-US" dirty="0" smtClean="0"/>
              <a:t> </a:t>
            </a:r>
            <a:r>
              <a:rPr lang="en-US" dirty="0" err="1" smtClean="0"/>
              <a:t>trách</a:t>
            </a:r>
            <a:r>
              <a:rPr lang="en-US" dirty="0" smtClean="0"/>
              <a:t> </a:t>
            </a:r>
            <a:r>
              <a:rPr lang="en-US" dirty="0" err="1" smtClean="0"/>
              <a:t>nhiệm</a:t>
            </a:r>
            <a:r>
              <a:rPr lang="en-US" dirty="0" smtClean="0"/>
              <a:t> </a:t>
            </a:r>
            <a:r>
              <a:rPr lang="en-US" dirty="0" err="1" smtClean="0"/>
              <a:t>xã</a:t>
            </a:r>
            <a:r>
              <a:rPr lang="en-US" dirty="0" smtClean="0"/>
              <a:t> </a:t>
            </a:r>
            <a:r>
              <a:rPr lang="en-US" dirty="0" err="1" smtClean="0"/>
              <a:t>hội</a:t>
            </a:r>
            <a:r>
              <a:rPr lang="en-US" dirty="0" smtClean="0"/>
              <a:t> </a:t>
            </a:r>
            <a:r>
              <a:rPr lang="en-US" dirty="0" err="1" smtClean="0"/>
              <a:t>trong</a:t>
            </a:r>
            <a:r>
              <a:rPr lang="en-US" dirty="0" smtClean="0"/>
              <a:t> </a:t>
            </a:r>
            <a:r>
              <a:rPr lang="en-US" dirty="0" err="1" smtClean="0"/>
              <a:t>thực</a:t>
            </a:r>
            <a:r>
              <a:rPr lang="en-US" dirty="0" smtClean="0"/>
              <a:t> </a:t>
            </a:r>
            <a:r>
              <a:rPr lang="en-US" dirty="0" err="1" smtClean="0"/>
              <a:t>tế</a:t>
            </a:r>
            <a:endParaRPr lang="en-US" dirty="0" smtClean="0"/>
          </a:p>
        </p:txBody>
      </p:sp>
      <p:sp>
        <p:nvSpPr>
          <p:cNvPr id="4" name="Slide Number Placeholder 3"/>
          <p:cNvSpPr>
            <a:spLocks noGrp="1"/>
          </p:cNvSpPr>
          <p:nvPr>
            <p:ph type="sldNum" sz="quarter" idx="4"/>
          </p:nvPr>
        </p:nvSpPr>
        <p:spPr/>
        <p:txBody>
          <a:bodyPr/>
          <a:lstStyle/>
          <a:p>
            <a:fld id="{A70E8B96-6C17-404C-B209-86071FBA2009}" type="slidenum">
              <a:rPr lang="en-GB" smtClean="0"/>
              <a:pPr/>
              <a:t>2</a:t>
            </a:fld>
            <a:endParaRPr lang="en-GB"/>
          </a:p>
        </p:txBody>
      </p:sp>
      <p:sp>
        <p:nvSpPr>
          <p:cNvPr id="6" name="Footer Placeholder 5"/>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3060019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360" y="44624"/>
            <a:ext cx="11521280" cy="1080120"/>
          </a:xfrm>
        </p:spPr>
        <p:txBody>
          <a:bodyPr anchor="ctr">
            <a:normAutofit/>
          </a:bodyPr>
          <a:lstStyle/>
          <a:p>
            <a:r>
              <a:rPr lang="en-US"/>
              <a:t>NGHĨA VỤ KINH TẾ</a:t>
            </a:r>
          </a:p>
        </p:txBody>
      </p:sp>
      <p:pic>
        <p:nvPicPr>
          <p:cNvPr id="5" name="Picture 4">
            <a:extLst>
              <a:ext uri="{FF2B5EF4-FFF2-40B4-BE49-F238E27FC236}">
                <a16:creationId xmlns="" xmlns:a16="http://schemas.microsoft.com/office/drawing/2014/main" id="{4EB47E88-039C-4667-A338-70AA79EF9391}"/>
              </a:ext>
            </a:extLst>
          </p:cNvPr>
          <p:cNvPicPr>
            <a:picLocks noChangeAspect="1"/>
          </p:cNvPicPr>
          <p:nvPr/>
        </p:nvPicPr>
        <p:blipFill>
          <a:blip r:embed="rId3"/>
          <a:stretch>
            <a:fillRect/>
          </a:stretch>
        </p:blipFill>
        <p:spPr>
          <a:xfrm>
            <a:off x="609600" y="1846481"/>
            <a:ext cx="5384800" cy="4033402"/>
          </a:xfrm>
          <a:prstGeom prst="rect">
            <a:avLst/>
          </a:prstGeom>
          <a:noFill/>
        </p:spPr>
      </p:pic>
      <p:sp>
        <p:nvSpPr>
          <p:cNvPr id="3" name="Content Placeholder 2"/>
          <p:cNvSpPr>
            <a:spLocks noGrp="1"/>
          </p:cNvSpPr>
          <p:nvPr>
            <p:ph sz="half" idx="2"/>
          </p:nvPr>
        </p:nvSpPr>
        <p:spPr>
          <a:xfrm>
            <a:off x="6197600" y="1600201"/>
            <a:ext cx="5384800" cy="4525963"/>
          </a:xfrm>
        </p:spPr>
        <p:txBody>
          <a:bodyPr>
            <a:normAutofit/>
          </a:bodyPr>
          <a:lstStyle/>
          <a:p>
            <a:pPr marL="444500" indent="-342900">
              <a:lnSpc>
                <a:spcPct val="200000"/>
              </a:lnSpc>
              <a:buFont typeface="Courier New" panose="02070309020205020404" pitchFamily="49" charset="0"/>
              <a:buChar char="o"/>
            </a:pPr>
            <a:r>
              <a:rPr lang="en-US" b="1" dirty="0" err="1"/>
              <a:t>Đối</a:t>
            </a:r>
            <a:r>
              <a:rPr lang="en-US" b="1" dirty="0"/>
              <a:t> </a:t>
            </a:r>
            <a:r>
              <a:rPr lang="en-US" b="1" dirty="0" err="1"/>
              <a:t>với</a:t>
            </a:r>
            <a:r>
              <a:rPr lang="en-US" b="1" dirty="0"/>
              <a:t> </a:t>
            </a:r>
            <a:r>
              <a:rPr lang="en-US" b="1" dirty="0" err="1"/>
              <a:t>chủ</a:t>
            </a:r>
            <a:r>
              <a:rPr lang="en-US" b="1" dirty="0"/>
              <a:t> </a:t>
            </a:r>
            <a:r>
              <a:rPr lang="en-US" b="1" dirty="0" err="1"/>
              <a:t>sở</a:t>
            </a:r>
            <a:r>
              <a:rPr lang="en-US" b="1" dirty="0"/>
              <a:t> </a:t>
            </a:r>
            <a:r>
              <a:rPr lang="en-US" b="1" dirty="0" err="1"/>
              <a:t>hữu</a:t>
            </a:r>
            <a:r>
              <a:rPr lang="en-US" dirty="0"/>
              <a:t>: </a:t>
            </a:r>
            <a:r>
              <a:rPr lang="en-US" dirty="0" err="1"/>
              <a:t>bảo</a:t>
            </a:r>
            <a:r>
              <a:rPr lang="en-US" dirty="0"/>
              <a:t> </a:t>
            </a:r>
            <a:r>
              <a:rPr lang="en-US" dirty="0" err="1"/>
              <a:t>tồn</a:t>
            </a:r>
            <a:r>
              <a:rPr lang="en-US" dirty="0"/>
              <a:t>, </a:t>
            </a:r>
            <a:r>
              <a:rPr lang="en-US" dirty="0" err="1"/>
              <a:t>phát</a:t>
            </a:r>
            <a:r>
              <a:rPr lang="en-US" dirty="0"/>
              <a:t> </a:t>
            </a:r>
            <a:r>
              <a:rPr lang="en-US" dirty="0" err="1"/>
              <a:t>triển</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và</a:t>
            </a:r>
            <a:r>
              <a:rPr lang="en-US" dirty="0"/>
              <a:t> </a:t>
            </a:r>
            <a:r>
              <a:rPr lang="en-US" dirty="0" err="1"/>
              <a:t>tài</a:t>
            </a:r>
            <a:r>
              <a:rPr lang="en-US" dirty="0"/>
              <a:t> </a:t>
            </a:r>
            <a:r>
              <a:rPr lang="en-US" dirty="0" err="1"/>
              <a:t>sản</a:t>
            </a:r>
            <a:r>
              <a:rPr lang="en-US" dirty="0"/>
              <a:t> </a:t>
            </a:r>
            <a:r>
              <a:rPr lang="en-US" dirty="0" err="1"/>
              <a:t>được</a:t>
            </a:r>
            <a:r>
              <a:rPr lang="en-US" dirty="0"/>
              <a:t> </a:t>
            </a:r>
            <a:r>
              <a:rPr lang="en-US" dirty="0" err="1"/>
              <a:t>uỷ</a:t>
            </a:r>
            <a:r>
              <a:rPr lang="en-US" dirty="0"/>
              <a:t> </a:t>
            </a:r>
            <a:r>
              <a:rPr lang="en-US" dirty="0" err="1"/>
              <a:t>thác</a:t>
            </a:r>
            <a:endParaRPr lang="en-US" dirty="0"/>
          </a:p>
          <a:p>
            <a:pPr>
              <a:lnSpc>
                <a:spcPct val="200000"/>
              </a:lnSpc>
            </a:pPr>
            <a:endParaRPr lang="en-US" dirty="0"/>
          </a:p>
        </p:txBody>
      </p:sp>
      <p:sp>
        <p:nvSpPr>
          <p:cNvPr id="12" name="Footer Placeholder 5">
            <a:extLst>
              <a:ext uri="{FF2B5EF4-FFF2-40B4-BE49-F238E27FC236}">
                <a16:creationId xmlns="" xmlns:a16="http://schemas.microsoft.com/office/drawing/2014/main" id="{19B207D6-D5D2-441F-BCF4-8205CF559065}"/>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20</a:t>
            </a:fld>
            <a:endParaRPr lang="en-GB"/>
          </a:p>
        </p:txBody>
      </p:sp>
    </p:spTree>
    <p:extLst>
      <p:ext uri="{BB962C8B-B14F-4D97-AF65-F5344CB8AC3E}">
        <p14:creationId xmlns:p14="http://schemas.microsoft.com/office/powerpoint/2010/main" val="2543156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F56F37-FCFE-450F-BFDA-6A3E021FEFA2}"/>
              </a:ext>
            </a:extLst>
          </p:cNvPr>
          <p:cNvSpPr>
            <a:spLocks noGrp="1"/>
          </p:cNvSpPr>
          <p:nvPr>
            <p:ph type="title"/>
          </p:nvPr>
        </p:nvSpPr>
        <p:spPr/>
        <p:txBody>
          <a:bodyPr/>
          <a:lstStyle/>
          <a:p>
            <a:pPr algn="ctr"/>
            <a:r>
              <a:rPr lang="en-US" dirty="0"/>
              <a:t>NGHĨA VỤ PHÁP LÝ</a:t>
            </a:r>
          </a:p>
        </p:txBody>
      </p:sp>
      <p:graphicFrame>
        <p:nvGraphicFramePr>
          <p:cNvPr id="8" name="Content Placeholder 7">
            <a:extLst>
              <a:ext uri="{FF2B5EF4-FFF2-40B4-BE49-F238E27FC236}">
                <a16:creationId xmlns="" xmlns:a16="http://schemas.microsoft.com/office/drawing/2014/main" id="{F2ABB427-4BF5-4919-AC3D-576E0662CA14}"/>
              </a:ext>
            </a:extLst>
          </p:cNvPr>
          <p:cNvGraphicFramePr>
            <a:graphicFrameLocks noGrp="1"/>
          </p:cNvGraphicFramePr>
          <p:nvPr>
            <p:ph idx="1"/>
          </p:nvPr>
        </p:nvGraphicFramePr>
        <p:xfrm>
          <a:off x="347663" y="1196975"/>
          <a:ext cx="11520487" cy="5111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 xmlns:a16="http://schemas.microsoft.com/office/drawing/2014/main" id="{2304345E-EC9A-40FA-9D92-A158ECDF00A2}"/>
              </a:ext>
            </a:extLst>
          </p:cNvPr>
          <p:cNvSpPr>
            <a:spLocks noGrp="1"/>
          </p:cNvSpPr>
          <p:nvPr>
            <p:ph type="sldNum" sz="quarter" idx="4"/>
          </p:nvPr>
        </p:nvSpPr>
        <p:spPr/>
        <p:txBody>
          <a:bodyPr/>
          <a:lstStyle/>
          <a:p>
            <a:fld id="{A70E8B96-6C17-404C-B209-86071FBA2009}" type="slidenum">
              <a:rPr lang="en-GB" smtClean="0"/>
              <a:pPr/>
              <a:t>21</a:t>
            </a:fld>
            <a:endParaRPr lang="en-GB"/>
          </a:p>
        </p:txBody>
      </p:sp>
    </p:spTree>
    <p:extLst>
      <p:ext uri="{BB962C8B-B14F-4D97-AF65-F5344CB8AC3E}">
        <p14:creationId xmlns:p14="http://schemas.microsoft.com/office/powerpoint/2010/main" val="2642516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93707F-4908-4D4F-A4D9-17128CD7A070}"/>
              </a:ext>
            </a:extLst>
          </p:cNvPr>
          <p:cNvSpPr>
            <a:spLocks noGrp="1"/>
          </p:cNvSpPr>
          <p:nvPr>
            <p:ph type="title"/>
          </p:nvPr>
        </p:nvSpPr>
        <p:spPr>
          <a:xfrm>
            <a:off x="335360" y="44624"/>
            <a:ext cx="11521280" cy="1080120"/>
          </a:xfrm>
        </p:spPr>
        <p:txBody>
          <a:bodyPr anchor="ctr">
            <a:normAutofit/>
          </a:bodyPr>
          <a:lstStyle/>
          <a:p>
            <a:r>
              <a:rPr lang="en-US" dirty="0"/>
              <a:t>NGHĨA VỤ ĐẠO ĐỨC</a:t>
            </a:r>
            <a:endParaRPr lang="en-US"/>
          </a:p>
        </p:txBody>
      </p:sp>
      <p:sp>
        <p:nvSpPr>
          <p:cNvPr id="3" name="Content Placeholder 2">
            <a:extLst>
              <a:ext uri="{FF2B5EF4-FFF2-40B4-BE49-F238E27FC236}">
                <a16:creationId xmlns="" xmlns:a16="http://schemas.microsoft.com/office/drawing/2014/main" id="{9C3BF9F1-C564-4A7D-B678-F9AC9D1F7530}"/>
              </a:ext>
            </a:extLst>
          </p:cNvPr>
          <p:cNvSpPr>
            <a:spLocks noGrp="1"/>
          </p:cNvSpPr>
          <p:nvPr>
            <p:ph sz="half" idx="1"/>
          </p:nvPr>
        </p:nvSpPr>
        <p:spPr>
          <a:xfrm>
            <a:off x="335360" y="1600201"/>
            <a:ext cx="6552728" cy="4525963"/>
          </a:xfrm>
        </p:spPr>
        <p:txBody>
          <a:bodyPr>
            <a:normAutofit fontScale="92500"/>
          </a:bodyPr>
          <a:lstStyle/>
          <a:p>
            <a:pPr>
              <a:lnSpc>
                <a:spcPct val="150000"/>
              </a:lnSpc>
            </a:pPr>
            <a:r>
              <a:rPr lang="en-US" sz="2600" b="1" dirty="0" err="1">
                <a:effectLst/>
              </a:rPr>
              <a:t>Nghĩa</a:t>
            </a:r>
            <a:r>
              <a:rPr lang="en-US" sz="2600" b="1" dirty="0">
                <a:effectLst/>
              </a:rPr>
              <a:t> </a:t>
            </a:r>
            <a:r>
              <a:rPr lang="en-US" sz="2600" b="1" dirty="0" err="1">
                <a:effectLst/>
              </a:rPr>
              <a:t>vụ</a:t>
            </a:r>
            <a:r>
              <a:rPr lang="en-US" sz="2600" b="1" dirty="0">
                <a:effectLst/>
              </a:rPr>
              <a:t> </a:t>
            </a:r>
            <a:r>
              <a:rPr lang="en-US" sz="2600" b="1" dirty="0" err="1">
                <a:effectLst/>
              </a:rPr>
              <a:t>đạo</a:t>
            </a:r>
            <a:r>
              <a:rPr lang="en-US" sz="2600" b="1" dirty="0">
                <a:effectLst/>
              </a:rPr>
              <a:t> </a:t>
            </a:r>
            <a:r>
              <a:rPr lang="en-US" sz="2600" b="1" dirty="0" err="1">
                <a:effectLst/>
              </a:rPr>
              <a:t>đức</a:t>
            </a:r>
            <a:r>
              <a:rPr lang="en-US" sz="2600" dirty="0">
                <a:effectLst/>
              </a:rPr>
              <a:t>: </a:t>
            </a:r>
            <a:r>
              <a:rPr lang="en-US" sz="2600" dirty="0" err="1">
                <a:effectLst/>
              </a:rPr>
              <a:t>là</a:t>
            </a:r>
            <a:r>
              <a:rPr lang="en-US" sz="2600" dirty="0">
                <a:effectLst/>
              </a:rPr>
              <a:t> </a:t>
            </a:r>
            <a:r>
              <a:rPr lang="en-US" sz="2600" dirty="0" err="1">
                <a:effectLst/>
              </a:rPr>
              <a:t>những</a:t>
            </a:r>
            <a:r>
              <a:rPr lang="en-US" sz="2600" dirty="0">
                <a:effectLst/>
              </a:rPr>
              <a:t> </a:t>
            </a:r>
            <a:r>
              <a:rPr lang="en-US" sz="2600" dirty="0" err="1">
                <a:effectLst/>
              </a:rPr>
              <a:t>hành</a:t>
            </a:r>
            <a:r>
              <a:rPr lang="en-US" sz="2600" dirty="0">
                <a:effectLst/>
              </a:rPr>
              <a:t> vi </a:t>
            </a:r>
            <a:r>
              <a:rPr lang="en-US" sz="2600" dirty="0" err="1">
                <a:effectLst/>
              </a:rPr>
              <a:t>và</a:t>
            </a:r>
            <a:r>
              <a:rPr lang="en-US" sz="2600" dirty="0">
                <a:effectLst/>
              </a:rPr>
              <a:t> </a:t>
            </a:r>
            <a:r>
              <a:rPr lang="en-US" sz="2600" dirty="0" err="1">
                <a:effectLst/>
              </a:rPr>
              <a:t>hoạt</a:t>
            </a:r>
            <a:r>
              <a:rPr lang="en-US" sz="2600" dirty="0">
                <a:effectLst/>
              </a:rPr>
              <a:t> </a:t>
            </a:r>
            <a:r>
              <a:rPr lang="en-US" sz="2600" dirty="0" err="1">
                <a:effectLst/>
              </a:rPr>
              <a:t>động</a:t>
            </a:r>
            <a:r>
              <a:rPr lang="en-US" sz="2600" dirty="0">
                <a:effectLst/>
              </a:rPr>
              <a:t> </a:t>
            </a:r>
            <a:r>
              <a:rPr lang="en-US" sz="2600" dirty="0" err="1">
                <a:effectLst/>
              </a:rPr>
              <a:t>mà</a:t>
            </a:r>
            <a:r>
              <a:rPr lang="en-US" sz="2600" dirty="0">
                <a:effectLst/>
              </a:rPr>
              <a:t> XH </a:t>
            </a:r>
            <a:r>
              <a:rPr lang="en-US" sz="2600" dirty="0" err="1">
                <a:effectLst/>
              </a:rPr>
              <a:t>mong</a:t>
            </a:r>
            <a:r>
              <a:rPr lang="en-US" sz="2600" dirty="0">
                <a:effectLst/>
              </a:rPr>
              <a:t> </a:t>
            </a:r>
            <a:r>
              <a:rPr lang="en-US" sz="2600" dirty="0" err="1">
                <a:effectLst/>
              </a:rPr>
              <a:t>đợi</a:t>
            </a:r>
            <a:r>
              <a:rPr lang="en-US" sz="2600" dirty="0">
                <a:effectLst/>
              </a:rPr>
              <a:t> ở DN </a:t>
            </a:r>
            <a:r>
              <a:rPr lang="en-US" sz="2600" dirty="0" err="1">
                <a:effectLst/>
              </a:rPr>
              <a:t>nhưng</a:t>
            </a:r>
            <a:r>
              <a:rPr lang="en-US" sz="2600" dirty="0">
                <a:effectLst/>
              </a:rPr>
              <a:t> </a:t>
            </a:r>
            <a:r>
              <a:rPr lang="en-US" sz="2600" dirty="0" err="1">
                <a:effectLst/>
              </a:rPr>
              <a:t>không</a:t>
            </a:r>
            <a:r>
              <a:rPr lang="en-US" sz="2600" dirty="0">
                <a:effectLst/>
              </a:rPr>
              <a:t> </a:t>
            </a:r>
            <a:r>
              <a:rPr lang="en-US" sz="2600" dirty="0" err="1">
                <a:effectLst/>
              </a:rPr>
              <a:t>được</a:t>
            </a:r>
            <a:r>
              <a:rPr lang="en-US" sz="2600" dirty="0">
                <a:effectLst/>
              </a:rPr>
              <a:t> </a:t>
            </a:r>
            <a:r>
              <a:rPr lang="en-US" sz="2600" dirty="0" err="1">
                <a:effectLst/>
              </a:rPr>
              <a:t>quy</a:t>
            </a:r>
            <a:r>
              <a:rPr lang="en-US" sz="2600" dirty="0">
                <a:effectLst/>
              </a:rPr>
              <a:t> </a:t>
            </a:r>
            <a:r>
              <a:rPr lang="en-US" sz="2600" dirty="0" err="1">
                <a:effectLst/>
              </a:rPr>
              <a:t>định</a:t>
            </a:r>
            <a:r>
              <a:rPr lang="en-US" sz="2600" dirty="0">
                <a:effectLst/>
              </a:rPr>
              <a:t> </a:t>
            </a:r>
            <a:r>
              <a:rPr lang="en-US" sz="2600" dirty="0" err="1">
                <a:effectLst/>
              </a:rPr>
              <a:t>trong</a:t>
            </a:r>
            <a:r>
              <a:rPr lang="en-US" sz="2600" dirty="0">
                <a:effectLst/>
              </a:rPr>
              <a:t> </a:t>
            </a:r>
            <a:r>
              <a:rPr lang="en-US" sz="2600" dirty="0" err="1">
                <a:effectLst/>
              </a:rPr>
              <a:t>hệ</a:t>
            </a:r>
            <a:r>
              <a:rPr lang="en-US" sz="2600" dirty="0">
                <a:effectLst/>
              </a:rPr>
              <a:t> </a:t>
            </a:r>
            <a:r>
              <a:rPr lang="en-US" sz="2600" dirty="0" err="1">
                <a:effectLst/>
              </a:rPr>
              <a:t>thống</a:t>
            </a:r>
            <a:r>
              <a:rPr lang="en-US" sz="2600" dirty="0">
                <a:effectLst/>
              </a:rPr>
              <a:t> </a:t>
            </a:r>
            <a:r>
              <a:rPr lang="en-US" sz="2600" dirty="0" err="1">
                <a:effectLst/>
              </a:rPr>
              <a:t>pháp</a:t>
            </a:r>
            <a:r>
              <a:rPr lang="en-US" sz="2600" dirty="0">
                <a:effectLst/>
              </a:rPr>
              <a:t> </a:t>
            </a:r>
            <a:r>
              <a:rPr lang="en-US" sz="2600" dirty="0" err="1">
                <a:effectLst/>
              </a:rPr>
              <a:t>luật</a:t>
            </a:r>
            <a:r>
              <a:rPr lang="en-US" sz="2600" dirty="0">
                <a:effectLst/>
              </a:rPr>
              <a:t>, </a:t>
            </a:r>
            <a:r>
              <a:rPr lang="en-US" sz="2600" dirty="0" err="1">
                <a:effectLst/>
              </a:rPr>
              <a:t>không</a:t>
            </a:r>
            <a:r>
              <a:rPr lang="en-US" sz="2600" dirty="0">
                <a:effectLst/>
              </a:rPr>
              <a:t> </a:t>
            </a:r>
            <a:r>
              <a:rPr lang="en-US" sz="2600" dirty="0" err="1">
                <a:effectLst/>
              </a:rPr>
              <a:t>được</a:t>
            </a:r>
            <a:r>
              <a:rPr lang="en-US" sz="2600" dirty="0">
                <a:effectLst/>
              </a:rPr>
              <a:t> </a:t>
            </a:r>
            <a:r>
              <a:rPr lang="en-US" sz="2600" dirty="0" err="1">
                <a:effectLst/>
              </a:rPr>
              <a:t>thể</a:t>
            </a:r>
            <a:r>
              <a:rPr lang="en-US" sz="2600" dirty="0">
                <a:effectLst/>
              </a:rPr>
              <a:t> </a:t>
            </a:r>
            <a:r>
              <a:rPr lang="en-US" sz="2600" dirty="0" err="1">
                <a:effectLst/>
              </a:rPr>
              <a:t>chế</a:t>
            </a:r>
            <a:r>
              <a:rPr lang="en-US" sz="2600" dirty="0">
                <a:effectLst/>
              </a:rPr>
              <a:t> </a:t>
            </a:r>
            <a:r>
              <a:rPr lang="en-US" sz="2600" dirty="0" err="1">
                <a:effectLst/>
              </a:rPr>
              <a:t>hoá</a:t>
            </a:r>
            <a:r>
              <a:rPr lang="en-US" sz="2600" dirty="0">
                <a:effectLst/>
              </a:rPr>
              <a:t> </a:t>
            </a:r>
            <a:r>
              <a:rPr lang="en-US" sz="2600" dirty="0" err="1">
                <a:effectLst/>
              </a:rPr>
              <a:t>thành</a:t>
            </a:r>
            <a:r>
              <a:rPr lang="en-US" sz="2600" dirty="0">
                <a:effectLst/>
              </a:rPr>
              <a:t> </a:t>
            </a:r>
            <a:r>
              <a:rPr lang="en-US" sz="2600" dirty="0" err="1">
                <a:effectLst/>
              </a:rPr>
              <a:t>luật</a:t>
            </a:r>
            <a:r>
              <a:rPr lang="en-US" sz="2600" dirty="0">
                <a:effectLst/>
              </a:rPr>
              <a:t>. </a:t>
            </a:r>
            <a:r>
              <a:rPr lang="en-US" sz="2600" dirty="0" err="1">
                <a:effectLst/>
              </a:rPr>
              <a:t>Khía</a:t>
            </a:r>
            <a:r>
              <a:rPr lang="en-US" sz="2600" dirty="0">
                <a:effectLst/>
              </a:rPr>
              <a:t> </a:t>
            </a:r>
            <a:r>
              <a:rPr lang="en-US" sz="2600" dirty="0" err="1">
                <a:effectLst/>
              </a:rPr>
              <a:t>cạnh</a:t>
            </a:r>
            <a:r>
              <a:rPr lang="en-US" sz="2600" dirty="0">
                <a:effectLst/>
              </a:rPr>
              <a:t> </a:t>
            </a:r>
            <a:r>
              <a:rPr lang="en-US" sz="2600" dirty="0" err="1">
                <a:effectLst/>
              </a:rPr>
              <a:t>đạo</a:t>
            </a:r>
            <a:r>
              <a:rPr lang="en-US" sz="2600" dirty="0">
                <a:effectLst/>
              </a:rPr>
              <a:t> </a:t>
            </a:r>
            <a:r>
              <a:rPr lang="en-US" sz="2600" dirty="0" err="1">
                <a:effectLst/>
              </a:rPr>
              <a:t>đức</a:t>
            </a:r>
            <a:r>
              <a:rPr lang="en-US" sz="2600" dirty="0">
                <a:effectLst/>
              </a:rPr>
              <a:t> </a:t>
            </a:r>
            <a:r>
              <a:rPr lang="en-US" sz="2600" dirty="0" err="1">
                <a:effectLst/>
              </a:rPr>
              <a:t>thường</a:t>
            </a:r>
            <a:r>
              <a:rPr lang="en-US" sz="2600" dirty="0">
                <a:effectLst/>
              </a:rPr>
              <a:t> </a:t>
            </a:r>
            <a:r>
              <a:rPr lang="en-US" sz="2600" dirty="0" err="1">
                <a:effectLst/>
              </a:rPr>
              <a:t>được</a:t>
            </a:r>
            <a:r>
              <a:rPr lang="en-US" sz="2600" dirty="0">
                <a:effectLst/>
              </a:rPr>
              <a:t> </a:t>
            </a:r>
            <a:r>
              <a:rPr lang="en-US" sz="2600" dirty="0" err="1">
                <a:effectLst/>
              </a:rPr>
              <a:t>thể</a:t>
            </a:r>
            <a:r>
              <a:rPr lang="en-US" sz="2600" dirty="0">
                <a:effectLst/>
              </a:rPr>
              <a:t> </a:t>
            </a:r>
            <a:r>
              <a:rPr lang="en-US" sz="2600" dirty="0" err="1">
                <a:effectLst/>
              </a:rPr>
              <a:t>hiện</a:t>
            </a:r>
            <a:r>
              <a:rPr lang="en-US" sz="2600" dirty="0">
                <a:effectLst/>
              </a:rPr>
              <a:t> </a:t>
            </a:r>
            <a:r>
              <a:rPr lang="en-US" sz="2600" dirty="0" err="1">
                <a:effectLst/>
              </a:rPr>
              <a:t>thông</a:t>
            </a:r>
            <a:r>
              <a:rPr lang="en-US" sz="2600" dirty="0">
                <a:effectLst/>
              </a:rPr>
              <a:t> qua </a:t>
            </a:r>
            <a:r>
              <a:rPr lang="en-US" sz="2600" dirty="0" err="1">
                <a:effectLst/>
              </a:rPr>
              <a:t>những</a:t>
            </a:r>
            <a:r>
              <a:rPr lang="en-US" sz="2600" dirty="0">
                <a:effectLst/>
              </a:rPr>
              <a:t> </a:t>
            </a:r>
            <a:r>
              <a:rPr lang="en-US" sz="2600" dirty="0" err="1">
                <a:effectLst/>
              </a:rPr>
              <a:t>nguyên</a:t>
            </a:r>
            <a:r>
              <a:rPr lang="en-US" sz="2600" dirty="0">
                <a:effectLst/>
              </a:rPr>
              <a:t> </a:t>
            </a:r>
            <a:r>
              <a:rPr lang="en-US" sz="2600" dirty="0" err="1">
                <a:effectLst/>
              </a:rPr>
              <a:t>tắc</a:t>
            </a:r>
            <a:r>
              <a:rPr lang="en-US" sz="2600" dirty="0">
                <a:effectLst/>
              </a:rPr>
              <a:t>, </a:t>
            </a:r>
            <a:r>
              <a:rPr lang="en-US" sz="2600" dirty="0" err="1">
                <a:effectLst/>
              </a:rPr>
              <a:t>giá</a:t>
            </a:r>
            <a:r>
              <a:rPr lang="en-US" sz="2600" dirty="0">
                <a:effectLst/>
              </a:rPr>
              <a:t> </a:t>
            </a:r>
            <a:r>
              <a:rPr lang="en-US" sz="2600" dirty="0" err="1">
                <a:effectLst/>
              </a:rPr>
              <a:t>trị</a:t>
            </a:r>
            <a:r>
              <a:rPr lang="en-US" sz="2600" dirty="0">
                <a:effectLst/>
              </a:rPr>
              <a:t> </a:t>
            </a:r>
            <a:r>
              <a:rPr lang="en-US" sz="2600" dirty="0" err="1">
                <a:effectLst/>
              </a:rPr>
              <a:t>đạo</a:t>
            </a:r>
            <a:r>
              <a:rPr lang="en-US" sz="2600" dirty="0">
                <a:effectLst/>
              </a:rPr>
              <a:t> </a:t>
            </a:r>
            <a:r>
              <a:rPr lang="en-US" sz="2600" dirty="0" err="1">
                <a:effectLst/>
              </a:rPr>
              <a:t>đức</a:t>
            </a:r>
            <a:r>
              <a:rPr lang="en-US" sz="2600" dirty="0">
                <a:effectLst/>
              </a:rPr>
              <a:t> </a:t>
            </a:r>
            <a:r>
              <a:rPr lang="en-US" sz="2600" dirty="0" err="1">
                <a:effectLst/>
              </a:rPr>
              <a:t>được</a:t>
            </a:r>
            <a:r>
              <a:rPr lang="en-US" sz="2600" dirty="0">
                <a:effectLst/>
              </a:rPr>
              <a:t> </a:t>
            </a:r>
            <a:r>
              <a:rPr lang="en-US" sz="2600" dirty="0" err="1">
                <a:effectLst/>
              </a:rPr>
              <a:t>tôn</a:t>
            </a:r>
            <a:r>
              <a:rPr lang="en-US" sz="2600" dirty="0">
                <a:effectLst/>
              </a:rPr>
              <a:t> </a:t>
            </a:r>
            <a:r>
              <a:rPr lang="en-US" sz="2600" dirty="0" err="1">
                <a:effectLst/>
              </a:rPr>
              <a:t>trọng</a:t>
            </a:r>
            <a:r>
              <a:rPr lang="en-US" sz="2600" dirty="0">
                <a:effectLst/>
              </a:rPr>
              <a:t> </a:t>
            </a:r>
            <a:r>
              <a:rPr lang="en-US" sz="2600" dirty="0" err="1">
                <a:effectLst/>
              </a:rPr>
              <a:t>trình</a:t>
            </a:r>
            <a:r>
              <a:rPr lang="en-US" sz="2600" dirty="0">
                <a:effectLst/>
              </a:rPr>
              <a:t> </a:t>
            </a:r>
            <a:r>
              <a:rPr lang="en-US" sz="2600" dirty="0" err="1">
                <a:effectLst/>
              </a:rPr>
              <a:t>bày</a:t>
            </a:r>
            <a:r>
              <a:rPr lang="en-US" sz="2600" dirty="0">
                <a:effectLst/>
              </a:rPr>
              <a:t> </a:t>
            </a:r>
            <a:r>
              <a:rPr lang="en-US" sz="2600" dirty="0" err="1">
                <a:effectLst/>
              </a:rPr>
              <a:t>trong</a:t>
            </a:r>
            <a:r>
              <a:rPr lang="en-US" sz="2600" dirty="0">
                <a:effectLst/>
              </a:rPr>
              <a:t> </a:t>
            </a:r>
            <a:r>
              <a:rPr lang="en-US" sz="2600" dirty="0" err="1">
                <a:effectLst/>
              </a:rPr>
              <a:t>sứ</a:t>
            </a:r>
            <a:r>
              <a:rPr lang="en-US" sz="2600" dirty="0">
                <a:effectLst/>
              </a:rPr>
              <a:t> </a:t>
            </a:r>
            <a:r>
              <a:rPr lang="en-US" sz="2600" dirty="0" err="1">
                <a:effectLst/>
              </a:rPr>
              <a:t>mệnh</a:t>
            </a:r>
            <a:r>
              <a:rPr lang="en-US" sz="2600" dirty="0">
                <a:effectLst/>
              </a:rPr>
              <a:t> </a:t>
            </a:r>
            <a:r>
              <a:rPr lang="en-US" sz="2600" dirty="0" err="1">
                <a:effectLst/>
              </a:rPr>
              <a:t>và</a:t>
            </a:r>
            <a:r>
              <a:rPr lang="en-US" sz="2600" dirty="0">
                <a:effectLst/>
              </a:rPr>
              <a:t> </a:t>
            </a:r>
            <a:r>
              <a:rPr lang="en-US" sz="2600" dirty="0" err="1">
                <a:effectLst/>
              </a:rPr>
              <a:t>chiến</a:t>
            </a:r>
            <a:r>
              <a:rPr lang="en-US" sz="2600" dirty="0">
                <a:effectLst/>
              </a:rPr>
              <a:t> </a:t>
            </a:r>
            <a:r>
              <a:rPr lang="en-US" sz="2600" dirty="0" err="1">
                <a:effectLst/>
              </a:rPr>
              <a:t>lược</a:t>
            </a:r>
            <a:r>
              <a:rPr lang="en-US" sz="2600" dirty="0">
                <a:effectLst/>
              </a:rPr>
              <a:t> </a:t>
            </a:r>
            <a:r>
              <a:rPr lang="en-US" sz="2600" dirty="0" err="1">
                <a:effectLst/>
              </a:rPr>
              <a:t>của</a:t>
            </a:r>
            <a:r>
              <a:rPr lang="en-US" sz="2600" dirty="0">
                <a:effectLst/>
              </a:rPr>
              <a:t> </a:t>
            </a:r>
            <a:r>
              <a:rPr lang="en-US" sz="2600" dirty="0" err="1">
                <a:effectLst/>
              </a:rPr>
              <a:t>công</a:t>
            </a:r>
            <a:r>
              <a:rPr lang="en-US" sz="2600" dirty="0">
                <a:effectLst/>
              </a:rPr>
              <a:t> ty</a:t>
            </a:r>
          </a:p>
          <a:p>
            <a:pPr>
              <a:lnSpc>
                <a:spcPct val="150000"/>
              </a:lnSpc>
            </a:pPr>
            <a:endParaRPr lang="en-US" sz="2600" dirty="0">
              <a:effectLst/>
            </a:endParaRPr>
          </a:p>
        </p:txBody>
      </p:sp>
      <p:pic>
        <p:nvPicPr>
          <p:cNvPr id="1026" name="Picture 2" descr="Điểm mặt các ông lớn tham gia ngành nước sạch">
            <a:extLst>
              <a:ext uri="{FF2B5EF4-FFF2-40B4-BE49-F238E27FC236}">
                <a16:creationId xmlns="" xmlns:a16="http://schemas.microsoft.com/office/drawing/2014/main" id="{2F345F0E-7353-4BC8-B619-833F3848CF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56" r="6728" b="1"/>
          <a:stretch/>
        </p:blipFill>
        <p:spPr bwMode="auto">
          <a:xfrm>
            <a:off x="7032104" y="1600201"/>
            <a:ext cx="4550296" cy="4525963"/>
          </a:xfrm>
          <a:prstGeom prst="rect">
            <a:avLst/>
          </a:prstGeom>
          <a:solidFill>
            <a:srgbClr val="FFFFFF"/>
          </a:solidFill>
        </p:spPr>
      </p:pic>
      <p:sp>
        <p:nvSpPr>
          <p:cNvPr id="73" name="Footer Placeholder 5">
            <a:extLst>
              <a:ext uri="{FF2B5EF4-FFF2-40B4-BE49-F238E27FC236}">
                <a16:creationId xmlns="" xmlns:a16="http://schemas.microsoft.com/office/drawing/2014/main" id="{6FB7E7BE-98EB-4A52-A757-0BFB282B19A8}"/>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 xmlns:a16="http://schemas.microsoft.com/office/drawing/2014/main" id="{8D6052D4-9571-49B7-8BAC-DD12B5595660}"/>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22</a:t>
            </a:fld>
            <a:endParaRPr lang="en-GB"/>
          </a:p>
        </p:txBody>
      </p:sp>
    </p:spTree>
    <p:extLst>
      <p:ext uri="{BB962C8B-B14F-4D97-AF65-F5344CB8AC3E}">
        <p14:creationId xmlns:p14="http://schemas.microsoft.com/office/powerpoint/2010/main" val="2154793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spcBef>
                <a:spcPct val="0"/>
              </a:spcBef>
              <a:spcAft>
                <a:spcPts val="600"/>
              </a:spcAft>
              <a:buClrTx/>
              <a:defRPr/>
            </a:pPr>
            <a:r>
              <a:rPr lang="en-US" sz="4000" b="1">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NGHĨA VỤ NHÂN VĂN</a:t>
            </a:r>
          </a:p>
        </p:txBody>
      </p:sp>
      <p:sp>
        <p:nvSpPr>
          <p:cNvPr id="4" name="TextBox 3"/>
          <p:cNvSpPr txBox="1"/>
          <p:nvPr/>
        </p:nvSpPr>
        <p:spPr>
          <a:xfrm>
            <a:off x="609600" y="1600201"/>
            <a:ext cx="5384800" cy="4525963"/>
          </a:xfrm>
          <a:prstGeom prst="rect">
            <a:avLst/>
          </a:prstGeom>
        </p:spPr>
        <p:txBody>
          <a:bodyPr vert="horz" lIns="91440" tIns="45720" rIns="91440" bIns="45720" rtlCol="0">
            <a:normAutofit/>
          </a:bodyPr>
          <a:lstStyle/>
          <a:p>
            <a:pPr marL="171450" indent="-171450">
              <a:lnSpc>
                <a:spcPct val="200000"/>
              </a:lnSpc>
              <a:spcBef>
                <a:spcPts val="600"/>
              </a:spcBef>
              <a:buFont typeface="Arial" pitchFamily="34" charset="0"/>
              <a:buChar char="●"/>
              <a:defRPr/>
            </a:pPr>
            <a:r>
              <a:rPr lang="en-US" sz="2800" b="1" dirty="0" err="1">
                <a:solidFill>
                  <a:schemeClr val="bg2">
                    <a:lumMod val="10000"/>
                  </a:schemeClr>
                </a:solidFill>
                <a:effectLst>
                  <a:outerShdw blurRad="38100" dist="38100" dir="2700000" algn="tl">
                    <a:srgbClr val="000000">
                      <a:alpha val="43137"/>
                    </a:srgbClr>
                  </a:outerShdw>
                </a:effectLst>
                <a:latin typeface="+mj-lt"/>
                <a:cs typeface="Arial" pitchFamily="34" charset="0"/>
              </a:rPr>
              <a:t>Nghĩa</a:t>
            </a:r>
            <a:r>
              <a:rPr lang="en-US" sz="2800" b="1"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b="1" dirty="0" err="1">
                <a:solidFill>
                  <a:schemeClr val="bg2">
                    <a:lumMod val="10000"/>
                  </a:schemeClr>
                </a:solidFill>
                <a:effectLst>
                  <a:outerShdw blurRad="38100" dist="38100" dir="2700000" algn="tl">
                    <a:srgbClr val="000000">
                      <a:alpha val="43137"/>
                    </a:srgbClr>
                  </a:outerShdw>
                </a:effectLst>
                <a:latin typeface="+mj-lt"/>
                <a:cs typeface="Arial" pitchFamily="34" charset="0"/>
              </a:rPr>
              <a:t>vụ</a:t>
            </a:r>
            <a:r>
              <a:rPr lang="en-US" sz="2800" b="1"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b="1" dirty="0" err="1">
                <a:solidFill>
                  <a:schemeClr val="bg2">
                    <a:lumMod val="10000"/>
                  </a:schemeClr>
                </a:solidFill>
                <a:effectLst>
                  <a:outerShdw blurRad="38100" dist="38100" dir="2700000" algn="tl">
                    <a:srgbClr val="000000">
                      <a:alpha val="43137"/>
                    </a:srgbClr>
                  </a:outerShdw>
                </a:effectLst>
                <a:latin typeface="+mj-lt"/>
                <a:cs typeface="Arial" pitchFamily="34" charset="0"/>
              </a:rPr>
              <a:t>nhân</a:t>
            </a:r>
            <a:r>
              <a:rPr lang="en-US" sz="2800" b="1"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b="1" dirty="0" err="1">
                <a:solidFill>
                  <a:schemeClr val="bg2">
                    <a:lumMod val="10000"/>
                  </a:schemeClr>
                </a:solidFill>
                <a:effectLst>
                  <a:outerShdw blurRad="38100" dist="38100" dir="2700000" algn="tl">
                    <a:srgbClr val="000000">
                      <a:alpha val="43137"/>
                    </a:srgbClr>
                  </a:outerShdw>
                </a:effectLst>
                <a:latin typeface="+mj-lt"/>
                <a:cs typeface="Arial" pitchFamily="34" charset="0"/>
              </a:rPr>
              <a:t>văn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là</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những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hành</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vi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và</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hoạt</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động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thể</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hiện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mong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muốn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đóng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góp</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cho</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cộng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đồng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và</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XH</a:t>
            </a:r>
          </a:p>
        </p:txBody>
      </p:sp>
      <p:pic>
        <p:nvPicPr>
          <p:cNvPr id="2" name="Picture 1">
            <a:extLst>
              <a:ext uri="{FF2B5EF4-FFF2-40B4-BE49-F238E27FC236}">
                <a16:creationId xmlns="" xmlns:a16="http://schemas.microsoft.com/office/drawing/2014/main" id="{58B00098-DF98-463D-94BC-8347DA62E4A6}"/>
              </a:ext>
            </a:extLst>
          </p:cNvPr>
          <p:cNvPicPr>
            <a:picLocks noChangeAspect="1"/>
          </p:cNvPicPr>
          <p:nvPr/>
        </p:nvPicPr>
        <p:blipFill rotWithShape="1">
          <a:blip r:embed="rId3"/>
          <a:srcRect l="9771" r="1000" b="3"/>
          <a:stretch/>
        </p:blipFill>
        <p:spPr>
          <a:xfrm>
            <a:off x="6197600" y="1600201"/>
            <a:ext cx="5384800" cy="4525963"/>
          </a:xfrm>
          <a:prstGeom prst="rect">
            <a:avLst/>
          </a:prstGeom>
          <a:noFill/>
        </p:spPr>
      </p:pic>
      <p:sp>
        <p:nvSpPr>
          <p:cNvPr id="13" name="Footer Placeholder 5">
            <a:extLst>
              <a:ext uri="{FF2B5EF4-FFF2-40B4-BE49-F238E27FC236}">
                <a16:creationId xmlns="" xmlns:a16="http://schemas.microsoft.com/office/drawing/2014/main" id="{FCFB95B8-832B-4468-86E5-B6B39CA232F7}"/>
              </a:ext>
            </a:extLst>
          </p:cNvPr>
          <p:cNvSpPr>
            <a:spLocks noGrp="1"/>
          </p:cNvSpPr>
          <p:nvPr>
            <p:ph type="ftr" sz="quarter" idx="11"/>
          </p:nvPr>
        </p:nvSpPr>
        <p:spPr>
          <a:xfrm>
            <a:off x="9696400" y="6597384"/>
            <a:ext cx="1368152" cy="288000"/>
          </a:xfrm>
        </p:spPr>
        <p:txBody>
          <a:bodyPr/>
          <a:lstStyle/>
          <a:p>
            <a:endParaRPr lang="en-GB"/>
          </a:p>
        </p:txBody>
      </p:sp>
      <p:sp>
        <p:nvSpPr>
          <p:cNvPr id="6" name="Slide Number Placeholder 5"/>
          <p:cNvSpPr>
            <a:spLocks noGrp="1"/>
          </p:cNvSpPr>
          <p:nvPr>
            <p:ph type="sldNum" sz="quarter" idx="12"/>
          </p:nvPr>
        </p:nvSpPr>
        <p:spPr>
          <a:xfrm>
            <a:off x="11064552" y="6597384"/>
            <a:ext cx="792088" cy="288000"/>
          </a:xfrm>
        </p:spPr>
        <p:txBody>
          <a:bodyPr vert="horz" lIns="91440" tIns="0" rIns="91440" bIns="0" rtlCol="0" anchor="ctr" anchorCtr="0">
            <a:normAutofit/>
          </a:bodyPr>
          <a:lstStyle/>
          <a:p>
            <a:pPr>
              <a:spcAft>
                <a:spcPts val="600"/>
              </a:spcAft>
              <a:defRPr/>
            </a:pPr>
            <a:fld id="{94CAABF4-976B-F64B-A2A3-A78E71CCCA76}" type="slidenum">
              <a:rPr lang="en-GB" smtClean="0"/>
              <a:pPr>
                <a:spcAft>
                  <a:spcPts val="600"/>
                </a:spcAft>
                <a:defRPr/>
              </a:pPr>
              <a:t>23</a:t>
            </a:fld>
            <a:endParaRPr lang="en-GB"/>
          </a:p>
        </p:txBody>
      </p:sp>
    </p:spTree>
    <p:extLst>
      <p:ext uri="{BB962C8B-B14F-4D97-AF65-F5344CB8AC3E}">
        <p14:creationId xmlns:p14="http://schemas.microsoft.com/office/powerpoint/2010/main" val="1439929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5AD4D4-B745-4FB6-AC0F-C21565609DE4}"/>
              </a:ext>
            </a:extLst>
          </p:cNvPr>
          <p:cNvSpPr>
            <a:spLocks noGrp="1"/>
          </p:cNvSpPr>
          <p:nvPr>
            <p:ph type="ctrTitle"/>
          </p:nvPr>
        </p:nvSpPr>
        <p:spPr/>
        <p:txBody>
          <a:bodyPr>
            <a:normAutofit/>
          </a:bodyPr>
          <a:lstStyle/>
          <a:p>
            <a:r>
              <a:rPr lang="en-US" sz="3600" dirty="0"/>
              <a:t>ĐẠO ĐỨC KINH DOANH VÀ TRÁCH NHIỆM XÃ HỘI</a:t>
            </a:r>
          </a:p>
        </p:txBody>
      </p:sp>
      <p:sp>
        <p:nvSpPr>
          <p:cNvPr id="3" name="Subtitle 2">
            <a:extLst>
              <a:ext uri="{FF2B5EF4-FFF2-40B4-BE49-F238E27FC236}">
                <a16:creationId xmlns="" xmlns:a16="http://schemas.microsoft.com/office/drawing/2014/main" id="{6151116F-9551-4781-987D-873085FF786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31390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Text Box 5"/>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nSpc>
                <a:spcPct val="90000"/>
              </a:lnSpc>
              <a:spcBef>
                <a:spcPct val="0"/>
              </a:spcBef>
              <a:spcAft>
                <a:spcPts val="600"/>
              </a:spcAft>
              <a:buClrTx/>
              <a:defRPr/>
            </a:pPr>
            <a:r>
              <a:rPr lang="en-US" sz="3400" b="1">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Đạo đức kinh doanh và trách nhiệm xã hội của doanh nghiệp</a:t>
            </a:r>
          </a:p>
        </p:txBody>
      </p:sp>
      <p:sp>
        <p:nvSpPr>
          <p:cNvPr id="4" name="Slide Number Placeholder 3"/>
          <p:cNvSpPr>
            <a:spLocks noGrp="1"/>
          </p:cNvSpPr>
          <p:nvPr>
            <p:ph type="sldNum" sz="quarter" idx="4"/>
          </p:nvPr>
        </p:nvSpPr>
        <p:spPr>
          <a:xfrm>
            <a:off x="11064552" y="6597384"/>
            <a:ext cx="792088" cy="288000"/>
          </a:xfrm>
        </p:spPr>
        <p:txBody>
          <a:bodyPr vert="horz" lIns="91440" tIns="0" rIns="91440" bIns="0" rtlCol="0" anchor="ctr" anchorCtr="0">
            <a:normAutofit/>
          </a:bodyPr>
          <a:lstStyle/>
          <a:p>
            <a:pPr>
              <a:spcAft>
                <a:spcPts val="600"/>
              </a:spcAft>
              <a:defRPr/>
            </a:pPr>
            <a:fld id="{1E9E73C3-ACD0-9C42-B028-E2CAA768D763}" type="slidenum">
              <a:rPr lang="en-GB" smtClean="0"/>
              <a:pPr>
                <a:spcAft>
                  <a:spcPts val="600"/>
                </a:spcAft>
                <a:defRPr/>
              </a:pPr>
              <a:t>25</a:t>
            </a:fld>
            <a:endParaRPr lang="en-GB"/>
          </a:p>
        </p:txBody>
      </p:sp>
      <p:sp>
        <p:nvSpPr>
          <p:cNvPr id="77" name="Footer Placeholder 5">
            <a:extLst>
              <a:ext uri="{FF2B5EF4-FFF2-40B4-BE49-F238E27FC236}">
                <a16:creationId xmlns="" xmlns:a16="http://schemas.microsoft.com/office/drawing/2014/main" id="{6692E512-00B8-4D62-9B4B-A3C0F9007768}"/>
              </a:ext>
            </a:extLst>
          </p:cNvPr>
          <p:cNvSpPr>
            <a:spLocks noGrp="1"/>
          </p:cNvSpPr>
          <p:nvPr>
            <p:ph type="ftr" sz="quarter" idx="3"/>
          </p:nvPr>
        </p:nvSpPr>
        <p:spPr>
          <a:xfrm>
            <a:off x="9696400" y="6597384"/>
            <a:ext cx="1368152" cy="288000"/>
          </a:xfrm>
        </p:spPr>
        <p:txBody>
          <a:bodyPr/>
          <a:lstStyle/>
          <a:p>
            <a:endParaRPr lang="en-GB"/>
          </a:p>
        </p:txBody>
      </p:sp>
      <p:graphicFrame>
        <p:nvGraphicFramePr>
          <p:cNvPr id="12295" name="Text Box 1">
            <a:extLst>
              <a:ext uri="{FF2B5EF4-FFF2-40B4-BE49-F238E27FC236}">
                <a16:creationId xmlns="" xmlns:a16="http://schemas.microsoft.com/office/drawing/2014/main" id="{E41A7239-076C-4220-96D3-72951D799641}"/>
              </a:ext>
            </a:extLst>
          </p:cNvPr>
          <p:cNvGraphicFramePr/>
          <p:nvPr/>
        </p:nvGraphicFramePr>
        <p:xfrm>
          <a:off x="347615" y="1196752"/>
          <a:ext cx="11521280" cy="5112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123632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E27152-E275-4DF0-ABA3-9276240D6834}"/>
              </a:ext>
            </a:extLst>
          </p:cNvPr>
          <p:cNvSpPr>
            <a:spLocks noGrp="1"/>
          </p:cNvSpPr>
          <p:nvPr>
            <p:ph type="title"/>
          </p:nvPr>
        </p:nvSpPr>
        <p:spPr>
          <a:xfrm>
            <a:off x="335360" y="44624"/>
            <a:ext cx="11521280" cy="1080120"/>
          </a:xfrm>
        </p:spPr>
        <p:txBody>
          <a:bodyPr anchor="ctr">
            <a:normAutofit/>
          </a:bodyPr>
          <a:lstStyle/>
          <a:p>
            <a:r>
              <a:rPr lang="en-US" dirty="0"/>
              <a:t>ĐẠO ĐỨC KINH DOANH CỦA SAM SUNG</a:t>
            </a:r>
          </a:p>
        </p:txBody>
      </p:sp>
      <p:sp>
        <p:nvSpPr>
          <p:cNvPr id="3" name="Content Placeholder 2">
            <a:extLst>
              <a:ext uri="{FF2B5EF4-FFF2-40B4-BE49-F238E27FC236}">
                <a16:creationId xmlns="" xmlns:a16="http://schemas.microsoft.com/office/drawing/2014/main" id="{00999127-A558-45BD-87A3-06249A111880}"/>
              </a:ext>
            </a:extLst>
          </p:cNvPr>
          <p:cNvSpPr>
            <a:spLocks noGrp="1"/>
          </p:cNvSpPr>
          <p:nvPr>
            <p:ph sz="half" idx="1"/>
          </p:nvPr>
        </p:nvSpPr>
        <p:spPr>
          <a:xfrm>
            <a:off x="119336" y="1340769"/>
            <a:ext cx="6840760" cy="4785396"/>
          </a:xfrm>
        </p:spPr>
        <p:txBody>
          <a:bodyPr>
            <a:noAutofit/>
          </a:bodyPr>
          <a:lstStyle/>
          <a:p>
            <a:pPr>
              <a:lnSpc>
                <a:spcPct val="90000"/>
              </a:lnSpc>
            </a:pPr>
            <a:r>
              <a:rPr lang="en-US" sz="2400" dirty="0">
                <a:effectLst/>
              </a:rPr>
              <a:t>C</a:t>
            </a:r>
            <a:r>
              <a:rPr lang="vi-VN" sz="2400" dirty="0">
                <a:effectLst/>
              </a:rPr>
              <a:t>am kết tuân thủ các quy định pháp luật của từng quốc gia. </a:t>
            </a:r>
            <a:endParaRPr lang="en-US" sz="2400" dirty="0">
              <a:effectLst/>
            </a:endParaRPr>
          </a:p>
          <a:p>
            <a:pPr>
              <a:lnSpc>
                <a:spcPct val="90000"/>
              </a:lnSpc>
            </a:pPr>
            <a:r>
              <a:rPr lang="en-US" sz="2400" dirty="0">
                <a:effectLst/>
              </a:rPr>
              <a:t>A</a:t>
            </a:r>
            <a:r>
              <a:rPr lang="vi-VN" sz="2400" dirty="0">
                <a:effectLst/>
              </a:rPr>
              <a:t>p dụng bộ quy tắc ứng xử chuẩn mực như một công cụ giúp doanh nghiệp dễ dàng thích ứng với những thay đổi nhanh chóng, phương tiện hữu hiệu kết nối và xây dựng lòng tin giữa các bên: khách hàng, cổ đông, nhân viên, đối tác kinh doanh và cộng đồng địa phương... </a:t>
            </a:r>
            <a:endParaRPr lang="en-US" sz="2400" dirty="0">
              <a:effectLst/>
            </a:endParaRPr>
          </a:p>
          <a:p>
            <a:pPr>
              <a:lnSpc>
                <a:spcPct val="90000"/>
              </a:lnSpc>
            </a:pPr>
            <a:r>
              <a:rPr lang="en-US" sz="2400" dirty="0" err="1">
                <a:effectLst/>
              </a:rPr>
              <a:t>Không</a:t>
            </a:r>
            <a:r>
              <a:rPr lang="en-US" sz="2400" dirty="0">
                <a:effectLst/>
              </a:rPr>
              <a:t> </a:t>
            </a:r>
            <a:r>
              <a:rPr lang="vi-VN" sz="2400" dirty="0">
                <a:effectLst/>
              </a:rPr>
              <a:t>ngừng đào tạo đội ngũ nhân viên dựa trên triết lý đang theo đuổi, vận hành một hệ thống giám sát và quản lý doanh nghiệp chặt chẽ, dựa trên tính công bằng và minh bạch.</a:t>
            </a:r>
            <a:endParaRPr lang="en-US" sz="2400" dirty="0"/>
          </a:p>
        </p:txBody>
      </p:sp>
      <p:pic>
        <p:nvPicPr>
          <p:cNvPr id="7" name="Picture 6">
            <a:extLst>
              <a:ext uri="{FF2B5EF4-FFF2-40B4-BE49-F238E27FC236}">
                <a16:creationId xmlns="" xmlns:a16="http://schemas.microsoft.com/office/drawing/2014/main" id="{43744EE7-9EBC-4569-95E9-B41B9C9C2395}"/>
              </a:ext>
            </a:extLst>
          </p:cNvPr>
          <p:cNvPicPr>
            <a:picLocks noChangeAspect="1"/>
          </p:cNvPicPr>
          <p:nvPr/>
        </p:nvPicPr>
        <p:blipFill rotWithShape="1">
          <a:blip r:embed="rId2"/>
          <a:srcRect l="4513" r="12026" b="-1"/>
          <a:stretch/>
        </p:blipFill>
        <p:spPr>
          <a:xfrm>
            <a:off x="7032104" y="1600201"/>
            <a:ext cx="4550296" cy="3989039"/>
          </a:xfrm>
          <a:prstGeom prst="rect">
            <a:avLst/>
          </a:prstGeom>
          <a:noFill/>
        </p:spPr>
      </p:pic>
      <p:sp>
        <p:nvSpPr>
          <p:cNvPr id="14" name="Footer Placeholder 5">
            <a:extLst>
              <a:ext uri="{FF2B5EF4-FFF2-40B4-BE49-F238E27FC236}">
                <a16:creationId xmlns="" xmlns:a16="http://schemas.microsoft.com/office/drawing/2014/main" id="{363A0925-1389-45AC-88D1-1848A793BF0A}"/>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 xmlns:a16="http://schemas.microsoft.com/office/drawing/2014/main" id="{51ED4C7B-4B19-4CA9-858E-89A310220A7E}"/>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26</a:t>
            </a:fld>
            <a:endParaRPr lang="en-GB"/>
          </a:p>
        </p:txBody>
      </p:sp>
    </p:spTree>
    <p:extLst>
      <p:ext uri="{BB962C8B-B14F-4D97-AF65-F5344CB8AC3E}">
        <p14:creationId xmlns:p14="http://schemas.microsoft.com/office/powerpoint/2010/main" val="3691521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5A09C122-8873-4851-A867-3827956BC4E7}"/>
              </a:ext>
            </a:extLst>
          </p:cNvPr>
          <p:cNvSpPr>
            <a:spLocks noGrp="1"/>
          </p:cNvSpPr>
          <p:nvPr>
            <p:ph type="title"/>
          </p:nvPr>
        </p:nvSpPr>
        <p:spPr>
          <a:xfrm>
            <a:off x="335360" y="44624"/>
            <a:ext cx="11521280" cy="1080120"/>
          </a:xfrm>
        </p:spPr>
        <p:txBody>
          <a:bodyPr/>
          <a:lstStyle/>
          <a:p>
            <a:pPr algn="ctr"/>
            <a:r>
              <a:rPr lang="en-US" dirty="0"/>
              <a:t>TRÁCH NHIỆM XÃ HỘI CỦA VINAMILK</a:t>
            </a:r>
          </a:p>
        </p:txBody>
      </p:sp>
      <p:pic>
        <p:nvPicPr>
          <p:cNvPr id="7" name="Content Placeholder 6">
            <a:extLst>
              <a:ext uri="{FF2B5EF4-FFF2-40B4-BE49-F238E27FC236}">
                <a16:creationId xmlns="" xmlns:a16="http://schemas.microsoft.com/office/drawing/2014/main" id="{59FF9BFF-3BC2-46A3-B535-FE509FFB0C17}"/>
              </a:ext>
            </a:extLst>
          </p:cNvPr>
          <p:cNvPicPr>
            <a:picLocks noGrp="1" noChangeAspect="1"/>
          </p:cNvPicPr>
          <p:nvPr>
            <p:ph idx="1"/>
          </p:nvPr>
        </p:nvPicPr>
        <p:blipFill rotWithShape="1">
          <a:blip r:embed="rId2"/>
          <a:srcRect t="10518" r="-1" b="13950"/>
          <a:stretch/>
        </p:blipFill>
        <p:spPr>
          <a:xfrm>
            <a:off x="347615" y="1196752"/>
            <a:ext cx="11521280" cy="5112568"/>
          </a:xfrm>
          <a:prstGeom prst="rect">
            <a:avLst/>
          </a:prstGeom>
          <a:noFill/>
        </p:spPr>
      </p:pic>
      <p:sp>
        <p:nvSpPr>
          <p:cNvPr id="4" name="Slide Number Placeholder 3">
            <a:extLst>
              <a:ext uri="{FF2B5EF4-FFF2-40B4-BE49-F238E27FC236}">
                <a16:creationId xmlns="" xmlns:a16="http://schemas.microsoft.com/office/drawing/2014/main" id="{31B592A5-8509-4390-A79B-3303949E73CF}"/>
              </a:ext>
            </a:extLst>
          </p:cNvPr>
          <p:cNvSpPr>
            <a:spLocks noGrp="1"/>
          </p:cNvSpPr>
          <p:nvPr>
            <p:ph type="sldNum" sz="quarter" idx="4"/>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27</a:t>
            </a:fld>
            <a:endParaRPr lang="en-GB"/>
          </a:p>
        </p:txBody>
      </p:sp>
      <p:sp>
        <p:nvSpPr>
          <p:cNvPr id="14" name="Footer Placeholder 5">
            <a:extLst>
              <a:ext uri="{FF2B5EF4-FFF2-40B4-BE49-F238E27FC236}">
                <a16:creationId xmlns="" xmlns:a16="http://schemas.microsoft.com/office/drawing/2014/main" id="{1DC70BD3-8D61-488E-BE1E-F7728A317EEA}"/>
              </a:ext>
            </a:extLst>
          </p:cNvPr>
          <p:cNvSpPr>
            <a:spLocks noGrp="1"/>
          </p:cNvSpPr>
          <p:nvPr>
            <p:ph type="ftr" sz="quarter" idx="3"/>
          </p:nvPr>
        </p:nvSpPr>
        <p:spPr>
          <a:xfrm>
            <a:off x="9696400" y="6597384"/>
            <a:ext cx="1368152" cy="288000"/>
          </a:xfrm>
        </p:spPr>
        <p:txBody>
          <a:bodyPr/>
          <a:lstStyle/>
          <a:p>
            <a:endParaRPr lang="en-GB"/>
          </a:p>
        </p:txBody>
      </p:sp>
    </p:spTree>
    <p:extLst>
      <p:ext uri="{BB962C8B-B14F-4D97-AF65-F5344CB8AC3E}">
        <p14:creationId xmlns:p14="http://schemas.microsoft.com/office/powerpoint/2010/main" val="1125178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F22F5F-011D-4160-8B49-541472D3ADE5}"/>
              </a:ext>
            </a:extLst>
          </p:cNvPr>
          <p:cNvSpPr>
            <a:spLocks noGrp="1"/>
          </p:cNvSpPr>
          <p:nvPr>
            <p:ph type="title"/>
          </p:nvPr>
        </p:nvSpPr>
        <p:spPr>
          <a:xfrm>
            <a:off x="335360" y="44624"/>
            <a:ext cx="11521280" cy="1080120"/>
          </a:xfrm>
        </p:spPr>
        <p:txBody>
          <a:bodyPr anchor="ctr">
            <a:normAutofit/>
          </a:bodyPr>
          <a:lstStyle/>
          <a:p>
            <a:pPr algn="ctr">
              <a:lnSpc>
                <a:spcPct val="90000"/>
              </a:lnSpc>
            </a:pPr>
            <a:r>
              <a:rPr lang="en-US" sz="2200" dirty="0"/>
              <a:t>VÍ DỤ VỀ  ĐẠO ĐỨC KINH DOANH VÀ TRÁCH NHIỆM XÃ HỘI </a:t>
            </a:r>
            <a:br>
              <a:rPr lang="en-US" sz="2200" dirty="0"/>
            </a:br>
            <a:r>
              <a:rPr lang="en-US" sz="2200" dirty="0"/>
              <a:t>CỦA DOANH NGHIỆP</a:t>
            </a:r>
            <a:br>
              <a:rPr lang="en-US" sz="2200" dirty="0"/>
            </a:br>
            <a:endParaRPr lang="en-US" sz="2200" dirty="0"/>
          </a:p>
        </p:txBody>
      </p:sp>
      <p:sp>
        <p:nvSpPr>
          <p:cNvPr id="3" name="Content Placeholder 2">
            <a:extLst>
              <a:ext uri="{FF2B5EF4-FFF2-40B4-BE49-F238E27FC236}">
                <a16:creationId xmlns="" xmlns:a16="http://schemas.microsoft.com/office/drawing/2014/main" id="{DFB99B45-7C27-4E02-87C6-868A3A22F109}"/>
              </a:ext>
            </a:extLst>
          </p:cNvPr>
          <p:cNvSpPr>
            <a:spLocks noGrp="1"/>
          </p:cNvSpPr>
          <p:nvPr>
            <p:ph sz="half" idx="1"/>
          </p:nvPr>
        </p:nvSpPr>
        <p:spPr>
          <a:xfrm>
            <a:off x="609600" y="1600201"/>
            <a:ext cx="5384800" cy="4525963"/>
          </a:xfrm>
        </p:spPr>
        <p:txBody>
          <a:bodyPr>
            <a:normAutofit/>
          </a:bodyPr>
          <a:lstStyle/>
          <a:p>
            <a:r>
              <a:rPr lang="en-US" dirty="0"/>
              <a:t>Đánh </a:t>
            </a:r>
            <a:r>
              <a:rPr lang="en-US" dirty="0" err="1"/>
              <a:t>giá</a:t>
            </a:r>
            <a:r>
              <a:rPr lang="en-US" dirty="0"/>
              <a:t> </a:t>
            </a:r>
            <a:r>
              <a:rPr lang="en-US" dirty="0" err="1"/>
              <a:t>về</a:t>
            </a:r>
            <a:r>
              <a:rPr lang="en-US" dirty="0"/>
              <a:t> </a:t>
            </a:r>
            <a:r>
              <a:rPr lang="en-US" dirty="0" err="1"/>
              <a:t>việc</a:t>
            </a:r>
            <a:r>
              <a:rPr lang="en-US" dirty="0"/>
              <a:t> </a:t>
            </a:r>
            <a:r>
              <a:rPr lang="en-US" dirty="0" err="1"/>
              <a:t>triệu</a:t>
            </a:r>
            <a:r>
              <a:rPr lang="en-US" dirty="0"/>
              <a:t> </a:t>
            </a:r>
            <a:r>
              <a:rPr lang="en-US" dirty="0" err="1"/>
              <a:t>hồi</a:t>
            </a:r>
            <a:r>
              <a:rPr lang="en-US" dirty="0"/>
              <a:t> </a:t>
            </a:r>
            <a:r>
              <a:rPr lang="en-US" dirty="0" err="1"/>
              <a:t>xe</a:t>
            </a:r>
            <a:r>
              <a:rPr lang="en-US" dirty="0"/>
              <a:t> </a:t>
            </a:r>
            <a:r>
              <a:rPr lang="en-US" dirty="0" err="1"/>
              <a:t>của</a:t>
            </a:r>
            <a:r>
              <a:rPr lang="en-US" dirty="0"/>
              <a:t> TOYOTA </a:t>
            </a:r>
          </a:p>
          <a:p>
            <a:endParaRPr lang="en-US" dirty="0"/>
          </a:p>
        </p:txBody>
      </p:sp>
      <p:pic>
        <p:nvPicPr>
          <p:cNvPr id="5" name="Picture 4">
            <a:extLst>
              <a:ext uri="{FF2B5EF4-FFF2-40B4-BE49-F238E27FC236}">
                <a16:creationId xmlns="" xmlns:a16="http://schemas.microsoft.com/office/drawing/2014/main" id="{ED1BA56C-7AD8-4994-844E-302AD5D8E5B4}"/>
              </a:ext>
            </a:extLst>
          </p:cNvPr>
          <p:cNvPicPr>
            <a:picLocks noChangeAspect="1"/>
          </p:cNvPicPr>
          <p:nvPr/>
        </p:nvPicPr>
        <p:blipFill rotWithShape="1">
          <a:blip r:embed="rId2"/>
          <a:srcRect l="21828"/>
          <a:stretch/>
        </p:blipFill>
        <p:spPr>
          <a:xfrm>
            <a:off x="6197600" y="1600201"/>
            <a:ext cx="5384800" cy="4525963"/>
          </a:xfrm>
          <a:prstGeom prst="rect">
            <a:avLst/>
          </a:prstGeom>
          <a:noFill/>
        </p:spPr>
      </p:pic>
      <p:sp>
        <p:nvSpPr>
          <p:cNvPr id="19" name="Footer Placeholder 5">
            <a:extLst>
              <a:ext uri="{FF2B5EF4-FFF2-40B4-BE49-F238E27FC236}">
                <a16:creationId xmlns="" xmlns:a16="http://schemas.microsoft.com/office/drawing/2014/main" id="{4FF40EA3-F701-4DF3-B922-A357D22617B2}"/>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 xmlns:a16="http://schemas.microsoft.com/office/drawing/2014/main" id="{26CB6473-1988-4FD0-BBA9-903D1EB66B6F}"/>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28</a:t>
            </a:fld>
            <a:endParaRPr lang="en-GB"/>
          </a:p>
        </p:txBody>
      </p:sp>
    </p:spTree>
    <p:extLst>
      <p:ext uri="{BB962C8B-B14F-4D97-AF65-F5344CB8AC3E}">
        <p14:creationId xmlns:p14="http://schemas.microsoft.com/office/powerpoint/2010/main" val="2359083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D96CF6-3E08-470D-83E5-54A2307B6C82}"/>
              </a:ext>
            </a:extLst>
          </p:cNvPr>
          <p:cNvSpPr>
            <a:spLocks noGrp="1"/>
          </p:cNvSpPr>
          <p:nvPr>
            <p:ph type="title"/>
          </p:nvPr>
        </p:nvSpPr>
        <p:spPr/>
        <p:txBody>
          <a:bodyPr>
            <a:normAutofit fontScale="90000"/>
          </a:bodyPr>
          <a:lstStyle/>
          <a:p>
            <a:pPr algn="ctr"/>
            <a:r>
              <a:rPr lang="en-US" dirty="0"/>
              <a:t>VÍ DỤ VỀ  ĐẠO ĐỨC KINH DOANH VÀ TRÁCH NHIỆM XÃ HỘI CỦA DOANH NGHIỆP</a:t>
            </a:r>
          </a:p>
        </p:txBody>
      </p:sp>
      <p:sp>
        <p:nvSpPr>
          <p:cNvPr id="3" name="Content Placeholder 2">
            <a:extLst>
              <a:ext uri="{FF2B5EF4-FFF2-40B4-BE49-F238E27FC236}">
                <a16:creationId xmlns="" xmlns:a16="http://schemas.microsoft.com/office/drawing/2014/main" id="{E872E7AF-A7CB-4862-A4A4-57F73212FAE5}"/>
              </a:ext>
            </a:extLst>
          </p:cNvPr>
          <p:cNvSpPr>
            <a:spLocks noGrp="1"/>
          </p:cNvSpPr>
          <p:nvPr>
            <p:ph idx="1"/>
          </p:nvPr>
        </p:nvSpPr>
        <p:spPr/>
        <p:txBody>
          <a:bodyPr>
            <a:normAutofit fontScale="92500" lnSpcReduction="10000"/>
          </a:bodyPr>
          <a:lstStyle/>
          <a:p>
            <a:pPr marL="0" indent="0">
              <a:buNone/>
            </a:pPr>
            <a:r>
              <a:rPr lang="en-US" b="1" dirty="0"/>
              <a:t>Đánh </a:t>
            </a:r>
            <a:r>
              <a:rPr lang="en-US" b="1" dirty="0" err="1"/>
              <a:t>giá</a:t>
            </a:r>
            <a:r>
              <a:rPr lang="en-US" b="1" dirty="0"/>
              <a:t> </a:t>
            </a:r>
            <a:r>
              <a:rPr lang="en-US" b="1" dirty="0" err="1"/>
              <a:t>về</a:t>
            </a:r>
            <a:r>
              <a:rPr lang="en-US" b="1" dirty="0"/>
              <a:t> </a:t>
            </a:r>
            <a:r>
              <a:rPr lang="en-US" b="1" dirty="0" err="1"/>
              <a:t>việc</a:t>
            </a:r>
            <a:r>
              <a:rPr lang="en-US" b="1" dirty="0"/>
              <a:t> </a:t>
            </a:r>
            <a:r>
              <a:rPr lang="en-US" b="1" dirty="0" err="1"/>
              <a:t>triệu</a:t>
            </a:r>
            <a:r>
              <a:rPr lang="en-US" b="1" dirty="0"/>
              <a:t> </a:t>
            </a:r>
            <a:r>
              <a:rPr lang="en-US" b="1" dirty="0" err="1"/>
              <a:t>hồi</a:t>
            </a:r>
            <a:r>
              <a:rPr lang="en-US" b="1" dirty="0"/>
              <a:t> </a:t>
            </a:r>
            <a:r>
              <a:rPr lang="en-US" b="1" dirty="0" err="1"/>
              <a:t>xe</a:t>
            </a:r>
            <a:r>
              <a:rPr lang="en-US" b="1" dirty="0"/>
              <a:t> </a:t>
            </a:r>
            <a:r>
              <a:rPr lang="en-US" b="1" dirty="0" err="1"/>
              <a:t>của</a:t>
            </a:r>
            <a:r>
              <a:rPr lang="en-US" b="1" dirty="0"/>
              <a:t> TOYOTA </a:t>
            </a:r>
          </a:p>
          <a:p>
            <a:pPr>
              <a:buFont typeface="Arial" panose="020B0604020202020204" pitchFamily="34" charset="0"/>
              <a:buChar char="•"/>
            </a:pPr>
            <a:r>
              <a:rPr lang="en-US" dirty="0" err="1"/>
              <a:t>Năm</a:t>
            </a:r>
            <a:r>
              <a:rPr lang="en-US" dirty="0"/>
              <a:t> 2020, </a:t>
            </a:r>
            <a:r>
              <a:rPr lang="en-US" dirty="0" err="1"/>
              <a:t>gần</a:t>
            </a:r>
            <a:r>
              <a:rPr lang="en-US" dirty="0"/>
              <a:t> 30.000 </a:t>
            </a:r>
            <a:r>
              <a:rPr lang="en-US" dirty="0" err="1"/>
              <a:t>xe</a:t>
            </a:r>
            <a:r>
              <a:rPr lang="en-US" dirty="0"/>
              <a:t> Toyota </a:t>
            </a:r>
            <a:r>
              <a:rPr lang="en-US" dirty="0" err="1"/>
              <a:t>được</a:t>
            </a:r>
            <a:r>
              <a:rPr lang="en-US" dirty="0"/>
              <a:t> </a:t>
            </a:r>
            <a:r>
              <a:rPr lang="en-US" dirty="0" err="1"/>
              <a:t>triệu</a:t>
            </a:r>
            <a:r>
              <a:rPr lang="en-US" dirty="0"/>
              <a:t> </a:t>
            </a:r>
            <a:r>
              <a:rPr lang="en-US" dirty="0" err="1"/>
              <a:t>hồi</a:t>
            </a:r>
            <a:r>
              <a:rPr lang="en-US" dirty="0"/>
              <a:t> </a:t>
            </a:r>
            <a:r>
              <a:rPr lang="en-US" dirty="0" err="1"/>
              <a:t>với</a:t>
            </a:r>
            <a:r>
              <a:rPr lang="en-US" dirty="0"/>
              <a:t> </a:t>
            </a:r>
            <a:r>
              <a:rPr lang="en-US" dirty="0" err="1"/>
              <a:t>các</a:t>
            </a:r>
            <a:r>
              <a:rPr lang="en-US" dirty="0"/>
              <a:t> </a:t>
            </a:r>
            <a:r>
              <a:rPr lang="en-US" dirty="0" err="1"/>
              <a:t>mẫu</a:t>
            </a:r>
            <a:r>
              <a:rPr lang="en-US" dirty="0"/>
              <a:t> Camry, Inova, Corolla.</a:t>
            </a:r>
          </a:p>
          <a:p>
            <a:pPr>
              <a:buFont typeface="Arial" panose="020B0604020202020204" pitchFamily="34" charset="0"/>
              <a:buChar char="•"/>
            </a:pPr>
            <a:r>
              <a:rPr lang="en-US" dirty="0" err="1"/>
              <a:t>Nguyên</a:t>
            </a:r>
            <a:r>
              <a:rPr lang="en-US" dirty="0"/>
              <a:t> </a:t>
            </a:r>
            <a:r>
              <a:rPr lang="en-US" dirty="0" err="1"/>
              <a:t>nhân</a:t>
            </a:r>
            <a:r>
              <a:rPr lang="en-US" dirty="0"/>
              <a:t>:</a:t>
            </a:r>
          </a:p>
          <a:p>
            <a:pPr lvl="1">
              <a:buFont typeface="Wingdings" panose="05000000000000000000" pitchFamily="2" charset="2"/>
              <a:buChar char="§"/>
            </a:pPr>
            <a:r>
              <a:rPr lang="en-US" dirty="0"/>
              <a:t>C</a:t>
            </a:r>
            <a:r>
              <a:rPr lang="vi-VN" dirty="0"/>
              <a:t>ác xe bị ảnh hưởng có thể nổi đèn báo lỗi</a:t>
            </a:r>
            <a:r>
              <a:rPr lang="en-US" dirty="0"/>
              <a:t>, </a:t>
            </a:r>
            <a:r>
              <a:rPr lang="vi-VN" dirty="0"/>
              <a:t>các thông tin cảnh báo trên bảng táplô, động cơ bị rung giật</a:t>
            </a:r>
            <a:r>
              <a:rPr lang="en-US" dirty="0"/>
              <a:t>.</a:t>
            </a:r>
          </a:p>
          <a:p>
            <a:pPr lvl="1">
              <a:buFont typeface="Wingdings" panose="05000000000000000000" pitchFamily="2" charset="2"/>
              <a:buChar char="§"/>
            </a:pPr>
            <a:r>
              <a:rPr lang="en-US" dirty="0"/>
              <a:t>K</a:t>
            </a:r>
            <a:r>
              <a:rPr lang="vi-VN" dirty="0"/>
              <a:t>hông khởi động được hoặc xe bị chết máy khi đang chạy ở tốc độ thấp. </a:t>
            </a:r>
            <a:endParaRPr lang="en-US" dirty="0"/>
          </a:p>
          <a:p>
            <a:pPr lvl="1">
              <a:buFont typeface="Wingdings" panose="05000000000000000000" pitchFamily="2" charset="2"/>
              <a:buChar char="§"/>
            </a:pPr>
            <a:r>
              <a:rPr lang="vi-VN" dirty="0"/>
              <a:t>Thậm chí, xe có khả năng chết máy khi đang chạy ở tốc độ cao, làm tăng nguy cơ xảy ra va chạm.</a:t>
            </a:r>
            <a:endParaRPr lang="en-US" dirty="0"/>
          </a:p>
          <a:p>
            <a:endParaRPr lang="en-US" dirty="0"/>
          </a:p>
        </p:txBody>
      </p:sp>
      <p:sp>
        <p:nvSpPr>
          <p:cNvPr id="4" name="Slide Number Placeholder 3">
            <a:extLst>
              <a:ext uri="{FF2B5EF4-FFF2-40B4-BE49-F238E27FC236}">
                <a16:creationId xmlns="" xmlns:a16="http://schemas.microsoft.com/office/drawing/2014/main" id="{EED9BC14-F905-4927-9F13-FCFAD24D91FF}"/>
              </a:ext>
            </a:extLst>
          </p:cNvPr>
          <p:cNvSpPr>
            <a:spLocks noGrp="1"/>
          </p:cNvSpPr>
          <p:nvPr>
            <p:ph type="sldNum" sz="quarter" idx="4"/>
          </p:nvPr>
        </p:nvSpPr>
        <p:spPr/>
        <p:txBody>
          <a:bodyPr/>
          <a:lstStyle/>
          <a:p>
            <a:fld id="{A70E8B96-6C17-404C-B209-86071FBA2009}" type="slidenum">
              <a:rPr lang="en-GB" smtClean="0"/>
              <a:pPr/>
              <a:t>29</a:t>
            </a:fld>
            <a:endParaRPr lang="en-GB"/>
          </a:p>
        </p:txBody>
      </p:sp>
      <p:sp>
        <p:nvSpPr>
          <p:cNvPr id="6" name="Footer Placeholder 5">
            <a:extLst>
              <a:ext uri="{FF2B5EF4-FFF2-40B4-BE49-F238E27FC236}">
                <a16:creationId xmlns="" xmlns:a16="http://schemas.microsoft.com/office/drawing/2014/main" id="{6C25CC19-BF85-494A-8E2B-47E94E40A936}"/>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3293509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1"/>
          <p:cNvSpPr txBox="1">
            <a:spLocks noChangeArrowheads="1"/>
          </p:cNvSpPr>
          <p:nvPr/>
        </p:nvSpPr>
        <p:spPr bwMode="auto">
          <a:xfrm>
            <a:off x="0" y="319088"/>
            <a:ext cx="10972800"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200" b="1" dirty="0">
                <a:solidFill>
                  <a:srgbClr val="FF0000"/>
                </a:solidFill>
              </a:rPr>
              <a:t>NỘI DUNG CHÍNH</a:t>
            </a:r>
          </a:p>
        </p:txBody>
      </p:sp>
      <p:sp>
        <p:nvSpPr>
          <p:cNvPr id="5122" name="Text Box 2"/>
          <p:cNvSpPr txBox="1">
            <a:spLocks noChangeArrowheads="1"/>
          </p:cNvSpPr>
          <p:nvPr/>
        </p:nvSpPr>
        <p:spPr bwMode="auto">
          <a:xfrm>
            <a:off x="479376" y="1415143"/>
            <a:ext cx="10493424"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42900" indent="-341313">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1pPr>
            <a:lvl2pPr>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2pPr>
            <a:lvl3pPr>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3pPr>
            <a:lvl4pPr>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4pPr>
            <a:lvl5pPr>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2813" algn="l"/>
                <a:tab pos="1827213" algn="l"/>
                <a:tab pos="2741613" algn="l"/>
                <a:tab pos="3656013" algn="l"/>
                <a:tab pos="4570413" algn="l"/>
                <a:tab pos="5484813" algn="l"/>
                <a:tab pos="6399213" algn="l"/>
                <a:tab pos="7313613" algn="l"/>
                <a:tab pos="8228013" algn="l"/>
                <a:tab pos="9142413" algn="l"/>
                <a:tab pos="10056813" algn="l"/>
              </a:tabLst>
              <a:defRPr sz="1200">
                <a:solidFill>
                  <a:srgbClr val="2B166E"/>
                </a:solidFill>
                <a:latin typeface="Verdana" charset="0"/>
                <a:ea typeface="ＭＳ Ｐゴシック" charset="0"/>
                <a:cs typeface="Arial Unicode MS" charset="0"/>
              </a:defRPr>
            </a:lvl9pPr>
          </a:lstStyle>
          <a:p>
            <a:pPr marL="573087" indent="-571500">
              <a:lnSpc>
                <a:spcPct val="150000"/>
              </a:lnSpc>
              <a:spcBef>
                <a:spcPts val="900"/>
              </a:spcBef>
              <a:buClrTx/>
              <a:buFont typeface="Arial" panose="020B0604020202020204" pitchFamily="34" charset="0"/>
              <a:buChar char="•"/>
              <a:defRPr/>
            </a:pPr>
            <a:r>
              <a:rPr lang="en-US" sz="2800" dirty="0" err="1">
                <a:solidFill>
                  <a:schemeClr val="tx1"/>
                </a:solidFill>
              </a:rPr>
              <a:t>Khái</a:t>
            </a:r>
            <a:r>
              <a:rPr lang="en-US" sz="2800" dirty="0">
                <a:solidFill>
                  <a:schemeClr val="tx1"/>
                </a:solidFill>
              </a:rPr>
              <a:t> </a:t>
            </a:r>
            <a:r>
              <a:rPr lang="en-US" sz="2800" dirty="0" err="1">
                <a:solidFill>
                  <a:schemeClr val="tx1"/>
                </a:solidFill>
              </a:rPr>
              <a:t>niệm</a:t>
            </a:r>
            <a:r>
              <a:rPr lang="en-US" sz="2800" dirty="0">
                <a:solidFill>
                  <a:schemeClr val="tx1"/>
                </a:solidFill>
              </a:rPr>
              <a:t>, </a:t>
            </a:r>
            <a:r>
              <a:rPr lang="en-US" sz="2800" dirty="0" err="1">
                <a:solidFill>
                  <a:schemeClr val="tx1"/>
                </a:solidFill>
              </a:rPr>
              <a:t>vai</a:t>
            </a:r>
            <a:r>
              <a:rPr lang="en-US" sz="2800" dirty="0">
                <a:solidFill>
                  <a:schemeClr val="tx1"/>
                </a:solidFill>
              </a:rPr>
              <a:t> </a:t>
            </a:r>
            <a:r>
              <a:rPr lang="en-US" sz="2800" dirty="0" err="1">
                <a:solidFill>
                  <a:schemeClr val="tx1"/>
                </a:solidFill>
              </a:rPr>
              <a:t>trò</a:t>
            </a:r>
            <a:r>
              <a:rPr lang="en-US" sz="2800" dirty="0">
                <a:solidFill>
                  <a:schemeClr val="tx1"/>
                </a:solidFill>
              </a:rPr>
              <a:t> </a:t>
            </a:r>
            <a:r>
              <a:rPr lang="en-US" sz="2800" dirty="0" err="1">
                <a:solidFill>
                  <a:schemeClr val="tx1"/>
                </a:solidFill>
              </a:rPr>
              <a:t>của</a:t>
            </a:r>
            <a:r>
              <a:rPr lang="en-US" sz="2800" dirty="0">
                <a:solidFill>
                  <a:schemeClr val="tx1"/>
                </a:solidFill>
              </a:rPr>
              <a:t> </a:t>
            </a:r>
            <a:r>
              <a:rPr lang="en-US" sz="2800" dirty="0" err="1">
                <a:solidFill>
                  <a:schemeClr val="tx1"/>
                </a:solidFill>
              </a:rPr>
              <a:t>đạo</a:t>
            </a:r>
            <a:r>
              <a:rPr lang="en-US" sz="2800" dirty="0">
                <a:solidFill>
                  <a:schemeClr val="tx1"/>
                </a:solidFill>
              </a:rPr>
              <a:t> </a:t>
            </a:r>
            <a:r>
              <a:rPr lang="en-US" sz="2800" dirty="0" err="1">
                <a:solidFill>
                  <a:schemeClr val="tx1"/>
                </a:solidFill>
              </a:rPr>
              <a:t>đức</a:t>
            </a:r>
            <a:r>
              <a:rPr lang="en-US" sz="2800" dirty="0">
                <a:solidFill>
                  <a:schemeClr val="tx1"/>
                </a:solidFill>
              </a:rPr>
              <a:t> </a:t>
            </a:r>
            <a:r>
              <a:rPr lang="en-US" sz="2800" dirty="0" err="1">
                <a:solidFill>
                  <a:schemeClr val="tx1"/>
                </a:solidFill>
              </a:rPr>
              <a:t>kinh</a:t>
            </a:r>
            <a:r>
              <a:rPr lang="en-US" sz="2800" dirty="0">
                <a:solidFill>
                  <a:schemeClr val="tx1"/>
                </a:solidFill>
              </a:rPr>
              <a:t> </a:t>
            </a:r>
            <a:r>
              <a:rPr lang="en-US" sz="2800" dirty="0" err="1">
                <a:solidFill>
                  <a:schemeClr val="tx1"/>
                </a:solidFill>
              </a:rPr>
              <a:t>doanh</a:t>
            </a:r>
            <a:r>
              <a:rPr lang="en-US" sz="2800" dirty="0">
                <a:solidFill>
                  <a:schemeClr val="tx1"/>
                </a:solidFill>
              </a:rPr>
              <a:t> </a:t>
            </a:r>
            <a:r>
              <a:rPr lang="en-US" sz="2800" dirty="0" err="1">
                <a:solidFill>
                  <a:schemeClr val="tx1"/>
                </a:solidFill>
              </a:rPr>
              <a:t>trong</a:t>
            </a:r>
            <a:r>
              <a:rPr lang="en-US" sz="2800" dirty="0">
                <a:solidFill>
                  <a:schemeClr val="tx1"/>
                </a:solidFill>
              </a:rPr>
              <a:t> QTDN </a:t>
            </a:r>
          </a:p>
          <a:p>
            <a:pPr marL="573087" indent="-571500">
              <a:lnSpc>
                <a:spcPct val="150000"/>
              </a:lnSpc>
              <a:spcBef>
                <a:spcPts val="900"/>
              </a:spcBef>
              <a:buClrTx/>
              <a:buFont typeface="Arial" panose="020B0604020202020204" pitchFamily="34" charset="0"/>
              <a:buChar char="•"/>
              <a:defRPr/>
            </a:pPr>
            <a:r>
              <a:rPr lang="en-US" sz="2800" dirty="0" err="1">
                <a:solidFill>
                  <a:schemeClr val="tx1"/>
                </a:solidFill>
              </a:rPr>
              <a:t>Trách</a:t>
            </a:r>
            <a:r>
              <a:rPr lang="en-US" sz="2800" dirty="0">
                <a:solidFill>
                  <a:schemeClr val="tx1"/>
                </a:solidFill>
              </a:rPr>
              <a:t> </a:t>
            </a:r>
            <a:r>
              <a:rPr lang="en-US" sz="2800" dirty="0" err="1">
                <a:solidFill>
                  <a:schemeClr val="tx1"/>
                </a:solidFill>
              </a:rPr>
              <a:t>nhiệm</a:t>
            </a:r>
            <a:r>
              <a:rPr lang="en-US" sz="2800" dirty="0">
                <a:solidFill>
                  <a:schemeClr val="tx1"/>
                </a:solidFill>
              </a:rPr>
              <a:t> </a:t>
            </a:r>
            <a:r>
              <a:rPr lang="en-US" sz="2800" dirty="0" err="1">
                <a:solidFill>
                  <a:schemeClr val="tx1"/>
                </a:solidFill>
              </a:rPr>
              <a:t>xã</a:t>
            </a:r>
            <a:r>
              <a:rPr lang="en-US" sz="2800" dirty="0">
                <a:solidFill>
                  <a:schemeClr val="tx1"/>
                </a:solidFill>
              </a:rPr>
              <a:t> </a:t>
            </a:r>
            <a:r>
              <a:rPr lang="en-US" sz="2800" dirty="0" err="1">
                <a:solidFill>
                  <a:schemeClr val="tx1"/>
                </a:solidFill>
              </a:rPr>
              <a:t>hội</a:t>
            </a:r>
            <a:r>
              <a:rPr lang="en-US" sz="2800" dirty="0">
                <a:solidFill>
                  <a:schemeClr val="tx1"/>
                </a:solidFill>
              </a:rPr>
              <a:t> </a:t>
            </a:r>
            <a:r>
              <a:rPr lang="en-US" sz="2800" dirty="0" err="1">
                <a:solidFill>
                  <a:schemeClr val="tx1"/>
                </a:solidFill>
              </a:rPr>
              <a:t>của</a:t>
            </a:r>
            <a:r>
              <a:rPr lang="en-US" sz="2800" dirty="0">
                <a:solidFill>
                  <a:schemeClr val="tx1"/>
                </a:solidFill>
              </a:rPr>
              <a:t> </a:t>
            </a:r>
            <a:r>
              <a:rPr lang="en-US" sz="2800" dirty="0" err="1">
                <a:solidFill>
                  <a:schemeClr val="tx1"/>
                </a:solidFill>
              </a:rPr>
              <a:t>doanh</a:t>
            </a:r>
            <a:r>
              <a:rPr lang="en-US" sz="2800" dirty="0">
                <a:solidFill>
                  <a:schemeClr val="tx1"/>
                </a:solidFill>
              </a:rPr>
              <a:t> </a:t>
            </a:r>
            <a:r>
              <a:rPr lang="en-US" sz="2800" dirty="0" err="1">
                <a:solidFill>
                  <a:schemeClr val="tx1"/>
                </a:solidFill>
              </a:rPr>
              <a:t>nghiệp</a:t>
            </a:r>
            <a:endParaRPr lang="en-US" sz="2800" dirty="0">
              <a:solidFill>
                <a:schemeClr val="tx1"/>
              </a:solidFill>
            </a:endParaRPr>
          </a:p>
          <a:p>
            <a:pPr marL="573087" indent="-571500">
              <a:lnSpc>
                <a:spcPct val="150000"/>
              </a:lnSpc>
              <a:spcBef>
                <a:spcPts val="900"/>
              </a:spcBef>
              <a:buClrTx/>
              <a:buFont typeface="Arial" panose="020B0604020202020204" pitchFamily="34" charset="0"/>
              <a:buChar char="•"/>
              <a:defRPr/>
            </a:pPr>
            <a:r>
              <a:rPr lang="en-US" sz="2800" dirty="0" err="1">
                <a:solidFill>
                  <a:schemeClr val="tx1"/>
                </a:solidFill>
              </a:rPr>
              <a:t>Đạo</a:t>
            </a:r>
            <a:r>
              <a:rPr lang="en-US" sz="2800" dirty="0">
                <a:solidFill>
                  <a:schemeClr val="tx1"/>
                </a:solidFill>
              </a:rPr>
              <a:t> </a:t>
            </a:r>
            <a:r>
              <a:rPr lang="en-US" sz="2800" dirty="0" err="1">
                <a:solidFill>
                  <a:schemeClr val="tx1"/>
                </a:solidFill>
              </a:rPr>
              <a:t>đức</a:t>
            </a:r>
            <a:r>
              <a:rPr lang="en-US" sz="2800" dirty="0">
                <a:solidFill>
                  <a:schemeClr val="tx1"/>
                </a:solidFill>
              </a:rPr>
              <a:t> </a:t>
            </a:r>
            <a:r>
              <a:rPr lang="en-US" sz="2800" dirty="0" err="1">
                <a:solidFill>
                  <a:schemeClr val="tx1"/>
                </a:solidFill>
              </a:rPr>
              <a:t>kinh</a:t>
            </a:r>
            <a:r>
              <a:rPr lang="en-US" sz="2800" dirty="0">
                <a:solidFill>
                  <a:schemeClr val="tx1"/>
                </a:solidFill>
              </a:rPr>
              <a:t> </a:t>
            </a:r>
            <a:r>
              <a:rPr lang="en-US" sz="2800" dirty="0" err="1">
                <a:solidFill>
                  <a:schemeClr val="tx1"/>
                </a:solidFill>
              </a:rPr>
              <a:t>doanh</a:t>
            </a:r>
            <a:r>
              <a:rPr lang="en-US" sz="2800" dirty="0">
                <a:solidFill>
                  <a:schemeClr val="tx1"/>
                </a:solidFill>
              </a:rPr>
              <a:t> </a:t>
            </a:r>
            <a:r>
              <a:rPr lang="en-US" sz="2800" dirty="0" err="1">
                <a:solidFill>
                  <a:schemeClr val="tx1"/>
                </a:solidFill>
              </a:rPr>
              <a:t>và</a:t>
            </a:r>
            <a:r>
              <a:rPr lang="en-US" sz="2800" dirty="0">
                <a:solidFill>
                  <a:schemeClr val="tx1"/>
                </a:solidFill>
              </a:rPr>
              <a:t> </a:t>
            </a:r>
            <a:r>
              <a:rPr lang="en-US" sz="2800" dirty="0" err="1">
                <a:solidFill>
                  <a:schemeClr val="tx1"/>
                </a:solidFill>
              </a:rPr>
              <a:t>trách</a:t>
            </a:r>
            <a:r>
              <a:rPr lang="en-US" sz="2800" dirty="0">
                <a:solidFill>
                  <a:schemeClr val="tx1"/>
                </a:solidFill>
              </a:rPr>
              <a:t> </a:t>
            </a:r>
            <a:r>
              <a:rPr lang="en-US" sz="2800" dirty="0" err="1">
                <a:solidFill>
                  <a:schemeClr val="tx1"/>
                </a:solidFill>
              </a:rPr>
              <a:t>nhiệm</a:t>
            </a:r>
            <a:r>
              <a:rPr lang="en-US" sz="2800" dirty="0">
                <a:solidFill>
                  <a:schemeClr val="tx1"/>
                </a:solidFill>
              </a:rPr>
              <a:t> </a:t>
            </a:r>
            <a:r>
              <a:rPr lang="en-US" sz="2800" dirty="0" err="1">
                <a:solidFill>
                  <a:schemeClr val="tx1"/>
                </a:solidFill>
              </a:rPr>
              <a:t>xã</a:t>
            </a:r>
            <a:r>
              <a:rPr lang="en-US" sz="2800" dirty="0">
                <a:solidFill>
                  <a:schemeClr val="tx1"/>
                </a:solidFill>
              </a:rPr>
              <a:t> </a:t>
            </a:r>
            <a:r>
              <a:rPr lang="en-US" sz="2800" dirty="0" err="1">
                <a:solidFill>
                  <a:schemeClr val="tx1"/>
                </a:solidFill>
              </a:rPr>
              <a:t>hội</a:t>
            </a:r>
            <a:r>
              <a:rPr lang="en-US" sz="2800" dirty="0">
                <a:solidFill>
                  <a:schemeClr val="tx1"/>
                </a:solidFill>
              </a:rPr>
              <a:t> </a:t>
            </a:r>
            <a:r>
              <a:rPr lang="en-US" sz="2800" dirty="0" err="1">
                <a:solidFill>
                  <a:schemeClr val="tx1"/>
                </a:solidFill>
              </a:rPr>
              <a:t>của</a:t>
            </a:r>
            <a:r>
              <a:rPr lang="en-US" sz="2800" dirty="0">
                <a:solidFill>
                  <a:schemeClr val="tx1"/>
                </a:solidFill>
              </a:rPr>
              <a:t> </a:t>
            </a:r>
            <a:r>
              <a:rPr lang="en-US" sz="2800" dirty="0" err="1">
                <a:solidFill>
                  <a:schemeClr val="tx1"/>
                </a:solidFill>
              </a:rPr>
              <a:t>doanh</a:t>
            </a:r>
            <a:r>
              <a:rPr lang="en-US" sz="2800" dirty="0">
                <a:solidFill>
                  <a:schemeClr val="tx1"/>
                </a:solidFill>
              </a:rPr>
              <a:t> </a:t>
            </a:r>
            <a:r>
              <a:rPr lang="en-US" sz="2800" dirty="0" err="1">
                <a:solidFill>
                  <a:schemeClr val="tx1"/>
                </a:solidFill>
              </a:rPr>
              <a:t>nghiệp</a:t>
            </a:r>
            <a:r>
              <a:rPr lang="en-US" sz="2800" dirty="0">
                <a:solidFill>
                  <a:schemeClr val="tx1"/>
                </a:solidFill>
              </a:rPr>
              <a:t> </a:t>
            </a:r>
          </a:p>
          <a:p>
            <a:pPr marL="573087" indent="-571500">
              <a:lnSpc>
                <a:spcPct val="150000"/>
              </a:lnSpc>
              <a:spcBef>
                <a:spcPts val="900"/>
              </a:spcBef>
              <a:buClrTx/>
              <a:buFont typeface="Arial" panose="020B0604020202020204" pitchFamily="34" charset="0"/>
              <a:buChar char="•"/>
              <a:defRPr/>
            </a:pPr>
            <a:r>
              <a:rPr lang="en-US" sz="2800" dirty="0" err="1">
                <a:solidFill>
                  <a:schemeClr val="tx1"/>
                </a:solidFill>
              </a:rPr>
              <a:t>Các</a:t>
            </a:r>
            <a:r>
              <a:rPr lang="en-US" sz="2800" dirty="0">
                <a:solidFill>
                  <a:schemeClr val="tx1"/>
                </a:solidFill>
              </a:rPr>
              <a:t> </a:t>
            </a:r>
            <a:r>
              <a:rPr lang="en-US" sz="2800" dirty="0" err="1">
                <a:solidFill>
                  <a:schemeClr val="tx1"/>
                </a:solidFill>
              </a:rPr>
              <a:t>khía</a:t>
            </a:r>
            <a:r>
              <a:rPr lang="en-US" sz="2800" dirty="0">
                <a:solidFill>
                  <a:schemeClr val="tx1"/>
                </a:solidFill>
              </a:rPr>
              <a:t> </a:t>
            </a:r>
            <a:r>
              <a:rPr lang="en-US" sz="2800" dirty="0" err="1">
                <a:solidFill>
                  <a:schemeClr val="tx1"/>
                </a:solidFill>
              </a:rPr>
              <a:t>cạnh</a:t>
            </a:r>
            <a:r>
              <a:rPr lang="en-US" sz="2800" dirty="0">
                <a:solidFill>
                  <a:schemeClr val="tx1"/>
                </a:solidFill>
              </a:rPr>
              <a:t> </a:t>
            </a:r>
            <a:r>
              <a:rPr lang="en-US" sz="2800" dirty="0" err="1">
                <a:solidFill>
                  <a:schemeClr val="tx1"/>
                </a:solidFill>
              </a:rPr>
              <a:t>biểu</a:t>
            </a:r>
            <a:r>
              <a:rPr lang="en-US" sz="2800" dirty="0">
                <a:solidFill>
                  <a:schemeClr val="tx1"/>
                </a:solidFill>
              </a:rPr>
              <a:t> </a:t>
            </a:r>
            <a:r>
              <a:rPr lang="en-US" sz="2800" dirty="0" err="1">
                <a:solidFill>
                  <a:schemeClr val="tx1"/>
                </a:solidFill>
              </a:rPr>
              <a:t>hiện</a:t>
            </a:r>
            <a:r>
              <a:rPr lang="en-US" sz="2800" dirty="0">
                <a:solidFill>
                  <a:schemeClr val="tx1"/>
                </a:solidFill>
              </a:rPr>
              <a:t> </a:t>
            </a:r>
            <a:r>
              <a:rPr lang="en-US" sz="2800" dirty="0" err="1">
                <a:solidFill>
                  <a:schemeClr val="tx1"/>
                </a:solidFill>
              </a:rPr>
              <a:t>của</a:t>
            </a:r>
            <a:r>
              <a:rPr lang="en-US" sz="2800" dirty="0">
                <a:solidFill>
                  <a:schemeClr val="tx1"/>
                </a:solidFill>
              </a:rPr>
              <a:t> </a:t>
            </a:r>
            <a:r>
              <a:rPr lang="en-US" sz="2800" dirty="0" err="1">
                <a:solidFill>
                  <a:schemeClr val="tx1"/>
                </a:solidFill>
              </a:rPr>
              <a:t>đạo</a:t>
            </a:r>
            <a:r>
              <a:rPr lang="en-US" sz="2800" dirty="0">
                <a:solidFill>
                  <a:schemeClr val="tx1"/>
                </a:solidFill>
              </a:rPr>
              <a:t> </a:t>
            </a:r>
            <a:r>
              <a:rPr lang="en-US" sz="2800" dirty="0" err="1">
                <a:solidFill>
                  <a:schemeClr val="tx1"/>
                </a:solidFill>
              </a:rPr>
              <a:t>đức</a:t>
            </a:r>
            <a:r>
              <a:rPr lang="en-US" sz="2800" dirty="0">
                <a:solidFill>
                  <a:schemeClr val="tx1"/>
                </a:solidFill>
              </a:rPr>
              <a:t> </a:t>
            </a:r>
            <a:r>
              <a:rPr lang="en-US" sz="2800" dirty="0" err="1">
                <a:solidFill>
                  <a:schemeClr val="tx1"/>
                </a:solidFill>
              </a:rPr>
              <a:t>kinh</a:t>
            </a:r>
            <a:r>
              <a:rPr lang="en-US" sz="2800" dirty="0">
                <a:solidFill>
                  <a:schemeClr val="tx1"/>
                </a:solidFill>
              </a:rPr>
              <a:t> </a:t>
            </a:r>
            <a:r>
              <a:rPr lang="en-US" sz="2800" dirty="0" err="1">
                <a:solidFill>
                  <a:schemeClr val="tx1"/>
                </a:solidFill>
              </a:rPr>
              <a:t>doanh</a:t>
            </a:r>
            <a:endParaRPr lang="en-US" sz="2800" dirty="0">
              <a:solidFill>
                <a:schemeClr val="tx1"/>
              </a:solidFill>
            </a:endParaRPr>
          </a:p>
        </p:txBody>
      </p:sp>
      <p:sp>
        <p:nvSpPr>
          <p:cNvPr id="5124" name="Text Box 4"/>
          <p:cNvSpPr txBox="1">
            <a:spLocks noChangeArrowheads="1"/>
          </p:cNvSpPr>
          <p:nvPr/>
        </p:nvSpPr>
        <p:spPr bwMode="auto">
          <a:xfrm>
            <a:off x="4470400" y="6480176"/>
            <a:ext cx="284480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endParaRPr lang="en-US" dirty="0">
              <a:effectLst>
                <a:outerShdw blurRad="38100" dist="38100" dir="2700000" algn="tl">
                  <a:srgbClr val="DDDDDD"/>
                </a:outerShdw>
              </a:effectLst>
            </a:endParaRPr>
          </a:p>
        </p:txBody>
      </p:sp>
      <p:sp>
        <p:nvSpPr>
          <p:cNvPr id="4" name="Slide Number Placeholder 3"/>
          <p:cNvSpPr>
            <a:spLocks noGrp="1"/>
          </p:cNvSpPr>
          <p:nvPr>
            <p:ph type="sldNum" sz="quarter" idx="11"/>
          </p:nvPr>
        </p:nvSpPr>
        <p:spPr>
          <a:xfrm>
            <a:off x="10704512" y="6570000"/>
            <a:ext cx="1368152" cy="288000"/>
          </a:xfrm>
        </p:spPr>
        <p:txBody>
          <a:bodyPr/>
          <a:lstStyle/>
          <a:p>
            <a:pPr>
              <a:defRPr/>
            </a:pPr>
            <a:fld id="{B7717458-1512-174D-A1E5-19E7725F03EF}" type="slidenum">
              <a:rPr lang="en-US" smtClean="0"/>
              <a:pPr>
                <a:defRPr/>
              </a:pPr>
              <a:t>3</a:t>
            </a:fld>
            <a:endParaRPr lang="en-US" dirty="0"/>
          </a:p>
        </p:txBody>
      </p:sp>
    </p:spTree>
    <p:extLst>
      <p:ext uri="{BB962C8B-B14F-4D97-AF65-F5344CB8AC3E}">
        <p14:creationId xmlns:p14="http://schemas.microsoft.com/office/powerpoint/2010/main" val="420736947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196B155E-8347-4330-BB93-A79593236DDF}"/>
              </a:ext>
            </a:extLst>
          </p:cNvPr>
          <p:cNvSpPr>
            <a:spLocks noGrp="1"/>
          </p:cNvSpPr>
          <p:nvPr>
            <p:ph type="title"/>
          </p:nvPr>
        </p:nvSpPr>
        <p:spPr>
          <a:xfrm>
            <a:off x="335360" y="44624"/>
            <a:ext cx="11521280" cy="1080120"/>
          </a:xfrm>
        </p:spPr>
        <p:txBody>
          <a:bodyPr>
            <a:normAutofit fontScale="90000"/>
          </a:bodyPr>
          <a:lstStyle/>
          <a:p>
            <a:pPr algn="ctr"/>
            <a:r>
              <a:rPr lang="en-US" dirty="0"/>
              <a:t/>
            </a:r>
            <a:br>
              <a:rPr lang="en-US" dirty="0"/>
            </a:br>
            <a:r>
              <a:rPr lang="en-US" dirty="0"/>
              <a:t>VÍ DỤ VỀ VI PHẠM ĐẠO ĐỨC KINH DOANH VÀ TRÁCH NHIỆM XÃ HỘI CỦA DOANH NGHIỆP</a:t>
            </a:r>
            <a:br>
              <a:rPr lang="en-US" dirty="0"/>
            </a:br>
            <a:endParaRPr lang="en-US" dirty="0"/>
          </a:p>
        </p:txBody>
      </p:sp>
      <p:sp>
        <p:nvSpPr>
          <p:cNvPr id="3" name="Content Placeholder 2">
            <a:extLst>
              <a:ext uri="{FF2B5EF4-FFF2-40B4-BE49-F238E27FC236}">
                <a16:creationId xmlns="" xmlns:a16="http://schemas.microsoft.com/office/drawing/2014/main" id="{CB6DE600-6FD2-46A3-9E4D-4442594AC870}"/>
              </a:ext>
            </a:extLst>
          </p:cNvPr>
          <p:cNvSpPr>
            <a:spLocks noGrp="1"/>
          </p:cNvSpPr>
          <p:nvPr>
            <p:ph sz="half" idx="1"/>
          </p:nvPr>
        </p:nvSpPr>
        <p:spPr>
          <a:xfrm>
            <a:off x="609600" y="1600201"/>
            <a:ext cx="5384800" cy="4525963"/>
          </a:xfrm>
        </p:spPr>
        <p:txBody>
          <a:bodyPr>
            <a:normAutofit/>
          </a:bodyPr>
          <a:lstStyle/>
          <a:p>
            <a:pPr>
              <a:lnSpc>
                <a:spcPct val="200000"/>
              </a:lnSpc>
            </a:pPr>
            <a:r>
              <a:rPr lang="en-US" dirty="0"/>
              <a:t>Đánh </a:t>
            </a:r>
            <a:r>
              <a:rPr lang="en-US" dirty="0" err="1"/>
              <a:t>giá</a:t>
            </a:r>
            <a:r>
              <a:rPr lang="en-US" dirty="0"/>
              <a:t> </a:t>
            </a:r>
            <a:r>
              <a:rPr lang="en-US" dirty="0" err="1"/>
              <a:t>về</a:t>
            </a:r>
            <a:r>
              <a:rPr lang="en-US" dirty="0"/>
              <a:t> </a:t>
            </a:r>
            <a:r>
              <a:rPr lang="en-US" dirty="0" err="1"/>
              <a:t>việc</a:t>
            </a:r>
            <a:r>
              <a:rPr lang="en-US" dirty="0"/>
              <a:t> VEDAN </a:t>
            </a:r>
            <a:r>
              <a:rPr lang="en-US" dirty="0" err="1"/>
              <a:t>xả</a:t>
            </a:r>
            <a:r>
              <a:rPr lang="en-US" dirty="0"/>
              <a:t> </a:t>
            </a:r>
            <a:r>
              <a:rPr lang="en-US" dirty="0" err="1"/>
              <a:t>thải</a:t>
            </a:r>
            <a:r>
              <a:rPr lang="en-US" dirty="0"/>
              <a:t> </a:t>
            </a:r>
            <a:r>
              <a:rPr lang="en-US" dirty="0" err="1"/>
              <a:t>làm</a:t>
            </a:r>
            <a:r>
              <a:rPr lang="en-US" dirty="0"/>
              <a:t> ô </a:t>
            </a:r>
            <a:r>
              <a:rPr lang="en-US" dirty="0" err="1"/>
              <a:t>nhiễm</a:t>
            </a:r>
            <a:r>
              <a:rPr lang="en-US" dirty="0"/>
              <a:t> </a:t>
            </a:r>
            <a:r>
              <a:rPr lang="en-US" dirty="0" err="1"/>
              <a:t>sông</a:t>
            </a:r>
            <a:r>
              <a:rPr lang="en-US" dirty="0"/>
              <a:t> </a:t>
            </a:r>
            <a:r>
              <a:rPr lang="en-US" dirty="0" err="1"/>
              <a:t>Thị</a:t>
            </a:r>
            <a:r>
              <a:rPr lang="en-US" dirty="0"/>
              <a:t> </a:t>
            </a:r>
            <a:r>
              <a:rPr lang="en-US" dirty="0" err="1"/>
              <a:t>Vải</a:t>
            </a:r>
            <a:endParaRPr lang="en-US" dirty="0"/>
          </a:p>
        </p:txBody>
      </p:sp>
      <p:pic>
        <p:nvPicPr>
          <p:cNvPr id="7" name="Picture 6">
            <a:extLst>
              <a:ext uri="{FF2B5EF4-FFF2-40B4-BE49-F238E27FC236}">
                <a16:creationId xmlns="" xmlns:a16="http://schemas.microsoft.com/office/drawing/2014/main" id="{F48D3C05-D3A1-41BE-A446-7BB871AC4538}"/>
              </a:ext>
            </a:extLst>
          </p:cNvPr>
          <p:cNvPicPr>
            <a:picLocks noChangeAspect="1"/>
          </p:cNvPicPr>
          <p:nvPr/>
        </p:nvPicPr>
        <p:blipFill>
          <a:blip r:embed="rId2"/>
          <a:stretch>
            <a:fillRect/>
          </a:stretch>
        </p:blipFill>
        <p:spPr>
          <a:xfrm>
            <a:off x="6197600" y="2166970"/>
            <a:ext cx="5384800" cy="3392424"/>
          </a:xfrm>
          <a:prstGeom prst="rect">
            <a:avLst/>
          </a:prstGeom>
          <a:noFill/>
        </p:spPr>
      </p:pic>
      <p:sp>
        <p:nvSpPr>
          <p:cNvPr id="14" name="Footer Placeholder 5">
            <a:extLst>
              <a:ext uri="{FF2B5EF4-FFF2-40B4-BE49-F238E27FC236}">
                <a16:creationId xmlns="" xmlns:a16="http://schemas.microsoft.com/office/drawing/2014/main" id="{9058B383-6230-45DA-A7F0-7BF8BEF98BBB}"/>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 xmlns:a16="http://schemas.microsoft.com/office/drawing/2014/main" id="{346F3170-D062-4746-A7B8-4F98CC13459A}"/>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30</a:t>
            </a:fld>
            <a:endParaRPr lang="en-GB"/>
          </a:p>
        </p:txBody>
      </p:sp>
    </p:spTree>
    <p:extLst>
      <p:ext uri="{BB962C8B-B14F-4D97-AF65-F5344CB8AC3E}">
        <p14:creationId xmlns:p14="http://schemas.microsoft.com/office/powerpoint/2010/main" val="30360647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7DA018A2-C385-42A1-8BF4-4AD1B39AD834}"/>
              </a:ext>
            </a:extLst>
          </p:cNvPr>
          <p:cNvSpPr>
            <a:spLocks noGrp="1"/>
          </p:cNvSpPr>
          <p:nvPr>
            <p:ph type="title"/>
          </p:nvPr>
        </p:nvSpPr>
        <p:spPr>
          <a:xfrm>
            <a:off x="335360" y="44624"/>
            <a:ext cx="11521280" cy="1080120"/>
          </a:xfrm>
        </p:spPr>
        <p:txBody>
          <a:bodyPr>
            <a:normAutofit fontScale="90000"/>
          </a:bodyPr>
          <a:lstStyle/>
          <a:p>
            <a:pPr algn="ctr"/>
            <a:r>
              <a:rPr lang="en-US" dirty="0"/>
              <a:t>VÍ DỤ VỀ VI PHẠM ĐẠO ĐỨC KINH DOANH VÀ TRÁCH NHIỆM XÃ HỘI CỦA DOANH NGHIỆP</a:t>
            </a:r>
          </a:p>
        </p:txBody>
      </p:sp>
      <p:sp>
        <p:nvSpPr>
          <p:cNvPr id="3" name="Content Placeholder 2">
            <a:extLst>
              <a:ext uri="{FF2B5EF4-FFF2-40B4-BE49-F238E27FC236}">
                <a16:creationId xmlns="" xmlns:a16="http://schemas.microsoft.com/office/drawing/2014/main" id="{9F236C3E-2C95-4C13-9DB8-3E02A4CF56A2}"/>
              </a:ext>
            </a:extLst>
          </p:cNvPr>
          <p:cNvSpPr>
            <a:spLocks noGrp="1"/>
          </p:cNvSpPr>
          <p:nvPr>
            <p:ph sz="half" idx="1"/>
          </p:nvPr>
        </p:nvSpPr>
        <p:spPr>
          <a:xfrm>
            <a:off x="609600" y="1600201"/>
            <a:ext cx="5384800" cy="4525963"/>
          </a:xfrm>
        </p:spPr>
        <p:txBody>
          <a:bodyPr>
            <a:normAutofit/>
          </a:bodyPr>
          <a:lstStyle/>
          <a:p>
            <a:pPr>
              <a:lnSpc>
                <a:spcPct val="200000"/>
              </a:lnSpc>
            </a:pPr>
            <a:r>
              <a:rPr lang="en-US" dirty="0"/>
              <a:t>Đánh </a:t>
            </a:r>
            <a:r>
              <a:rPr lang="en-US" dirty="0" err="1"/>
              <a:t>giá</a:t>
            </a:r>
            <a:r>
              <a:rPr lang="en-US" dirty="0"/>
              <a:t> </a:t>
            </a:r>
            <a:r>
              <a:rPr lang="en-US" dirty="0" err="1"/>
              <a:t>về</a:t>
            </a:r>
            <a:r>
              <a:rPr lang="en-US" dirty="0"/>
              <a:t> </a:t>
            </a:r>
            <a:r>
              <a:rPr lang="en-US" dirty="0" err="1"/>
              <a:t>việc</a:t>
            </a:r>
            <a:r>
              <a:rPr lang="en-US" dirty="0"/>
              <a:t> </a:t>
            </a:r>
            <a:r>
              <a:rPr lang="en-US" dirty="0" err="1"/>
              <a:t>cho</a:t>
            </a:r>
            <a:r>
              <a:rPr lang="en-US" dirty="0"/>
              <a:t> </a:t>
            </a:r>
            <a:r>
              <a:rPr lang="en-US" dirty="0" err="1"/>
              <a:t>thêm</a:t>
            </a:r>
            <a:r>
              <a:rPr lang="en-US" dirty="0"/>
              <a:t> </a:t>
            </a:r>
            <a:r>
              <a:rPr lang="en-US" dirty="0" err="1"/>
              <a:t>hóa</a:t>
            </a:r>
            <a:r>
              <a:rPr lang="en-US" dirty="0"/>
              <a:t> </a:t>
            </a:r>
            <a:r>
              <a:rPr lang="en-US" dirty="0" err="1"/>
              <a:t>chất</a:t>
            </a:r>
            <a:r>
              <a:rPr lang="en-US" dirty="0"/>
              <a:t> </a:t>
            </a:r>
            <a:r>
              <a:rPr lang="en-US" dirty="0" err="1"/>
              <a:t>cấm</a:t>
            </a:r>
            <a:r>
              <a:rPr lang="en-US" dirty="0"/>
              <a:t> </a:t>
            </a:r>
            <a:r>
              <a:rPr lang="en-US" dirty="0" err="1"/>
              <a:t>để</a:t>
            </a:r>
            <a:r>
              <a:rPr lang="en-US" dirty="0"/>
              <a:t> </a:t>
            </a:r>
            <a:r>
              <a:rPr lang="en-US" dirty="0" err="1"/>
              <a:t>tạo</a:t>
            </a:r>
            <a:r>
              <a:rPr lang="en-US" dirty="0"/>
              <a:t> ra </a:t>
            </a:r>
            <a:r>
              <a:rPr lang="en-US" dirty="0" err="1"/>
              <a:t>lợn</a:t>
            </a:r>
            <a:r>
              <a:rPr lang="en-US" dirty="0"/>
              <a:t> “</a:t>
            </a:r>
            <a:r>
              <a:rPr lang="en-US" dirty="0" err="1"/>
              <a:t>siêu</a:t>
            </a:r>
            <a:r>
              <a:rPr lang="en-US" dirty="0"/>
              <a:t> </a:t>
            </a:r>
            <a:r>
              <a:rPr lang="en-US" dirty="0" err="1"/>
              <a:t>nạc</a:t>
            </a:r>
            <a:r>
              <a:rPr lang="en-US" dirty="0"/>
              <a:t>”</a:t>
            </a:r>
          </a:p>
          <a:p>
            <a:pPr>
              <a:lnSpc>
                <a:spcPct val="200000"/>
              </a:lnSpc>
            </a:pPr>
            <a:endParaRPr lang="en-US" dirty="0"/>
          </a:p>
        </p:txBody>
      </p:sp>
      <p:pic>
        <p:nvPicPr>
          <p:cNvPr id="7" name="Picture 6">
            <a:extLst>
              <a:ext uri="{FF2B5EF4-FFF2-40B4-BE49-F238E27FC236}">
                <a16:creationId xmlns="" xmlns:a16="http://schemas.microsoft.com/office/drawing/2014/main" id="{96312324-3A0F-4C0B-904B-B315F4E936B8}"/>
              </a:ext>
            </a:extLst>
          </p:cNvPr>
          <p:cNvPicPr>
            <a:picLocks noChangeAspect="1"/>
          </p:cNvPicPr>
          <p:nvPr/>
        </p:nvPicPr>
        <p:blipFill rotWithShape="1">
          <a:blip r:embed="rId3"/>
          <a:srcRect l="5043" r="28330" b="-1"/>
          <a:stretch/>
        </p:blipFill>
        <p:spPr>
          <a:xfrm>
            <a:off x="6197600" y="1600201"/>
            <a:ext cx="5384800" cy="4525963"/>
          </a:xfrm>
          <a:prstGeom prst="rect">
            <a:avLst/>
          </a:prstGeom>
          <a:noFill/>
        </p:spPr>
      </p:pic>
      <p:sp>
        <p:nvSpPr>
          <p:cNvPr id="14" name="Footer Placeholder 5">
            <a:extLst>
              <a:ext uri="{FF2B5EF4-FFF2-40B4-BE49-F238E27FC236}">
                <a16:creationId xmlns="" xmlns:a16="http://schemas.microsoft.com/office/drawing/2014/main" id="{45F8B977-5F2C-4579-8D85-5FFE66261953}"/>
              </a:ext>
            </a:extLst>
          </p:cNvPr>
          <p:cNvSpPr>
            <a:spLocks noGrp="1"/>
          </p:cNvSpPr>
          <p:nvPr>
            <p:ph type="ftr" sz="quarter" idx="11"/>
          </p:nvPr>
        </p:nvSpPr>
        <p:spPr>
          <a:xfrm>
            <a:off x="9696400" y="6597384"/>
            <a:ext cx="1368152" cy="288000"/>
          </a:xfrm>
        </p:spPr>
        <p:txBody>
          <a:bodyPr/>
          <a:lstStyle/>
          <a:p>
            <a:endParaRPr lang="en-GB"/>
          </a:p>
        </p:txBody>
      </p:sp>
      <p:sp>
        <p:nvSpPr>
          <p:cNvPr id="4" name="Slide Number Placeholder 3">
            <a:extLst>
              <a:ext uri="{FF2B5EF4-FFF2-40B4-BE49-F238E27FC236}">
                <a16:creationId xmlns="" xmlns:a16="http://schemas.microsoft.com/office/drawing/2014/main" id="{F2532742-DB8C-4045-923A-201947A9E62F}"/>
              </a:ext>
            </a:extLst>
          </p:cNvPr>
          <p:cNvSpPr>
            <a:spLocks noGrp="1"/>
          </p:cNvSpPr>
          <p:nvPr>
            <p:ph type="sldNum" sz="quarter" idx="12"/>
          </p:nvPr>
        </p:nvSpPr>
        <p:spPr>
          <a:xfrm>
            <a:off x="11064552" y="6597384"/>
            <a:ext cx="792088" cy="288000"/>
          </a:xfrm>
        </p:spPr>
        <p:txBody>
          <a:bodyPr anchor="ctr">
            <a:normAutofit/>
          </a:bodyPr>
          <a:lstStyle/>
          <a:p>
            <a:pPr>
              <a:spcAft>
                <a:spcPts val="600"/>
              </a:spcAft>
            </a:pPr>
            <a:fld id="{A70E8B96-6C17-404C-B209-86071FBA2009}" type="slidenum">
              <a:rPr lang="en-GB" smtClean="0"/>
              <a:pPr>
                <a:spcAft>
                  <a:spcPts val="600"/>
                </a:spcAft>
              </a:pPr>
              <a:t>31</a:t>
            </a:fld>
            <a:endParaRPr lang="en-GB"/>
          </a:p>
        </p:txBody>
      </p:sp>
    </p:spTree>
    <p:extLst>
      <p:ext uri="{BB962C8B-B14F-4D97-AF65-F5344CB8AC3E}">
        <p14:creationId xmlns:p14="http://schemas.microsoft.com/office/powerpoint/2010/main" val="3381730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 xmlns:a16="http://schemas.microsoft.com/office/drawing/2014/main" id="{55698D23-380B-4A60-A176-94B8C052CAED}"/>
              </a:ext>
            </a:extLst>
          </p:cNvPr>
          <p:cNvSpPr>
            <a:spLocks noGrp="1"/>
          </p:cNvSpPr>
          <p:nvPr>
            <p:ph type="title"/>
          </p:nvPr>
        </p:nvSpPr>
        <p:spPr>
          <a:xfrm>
            <a:off x="119336" y="99391"/>
            <a:ext cx="11881320" cy="748748"/>
          </a:xfrm>
        </p:spPr>
        <p:txBody>
          <a:bodyPr>
            <a:normAutofit fontScale="90000"/>
          </a:bodyPr>
          <a:lstStyle/>
          <a:p>
            <a:pPr algn="ctr"/>
            <a:r>
              <a:rPr lang="en-US" sz="3200" dirty="0"/>
              <a:t>VÍ DỤ VỀ VI PHẠM ĐẠO ĐỨC KINH DOANH VÀ TRÁCH NHIỆM </a:t>
            </a:r>
            <a:br>
              <a:rPr lang="en-US" sz="3200" dirty="0"/>
            </a:br>
            <a:r>
              <a:rPr lang="en-US" sz="3200" dirty="0"/>
              <a:t>XÃ HỘI CỦA DOANH NGHIỆP</a:t>
            </a:r>
          </a:p>
        </p:txBody>
      </p:sp>
      <p:pic>
        <p:nvPicPr>
          <p:cNvPr id="11" name="Picture 2" descr="Đề xuất đưa chất cấm tạo nạc thịt vào diện quản lý đặc biệt | Y tế |  Vietnam+ (VietnamPlus)">
            <a:extLst>
              <a:ext uri="{FF2B5EF4-FFF2-40B4-BE49-F238E27FC236}">
                <a16:creationId xmlns="" xmlns:a16="http://schemas.microsoft.com/office/drawing/2014/main" id="{175659C8-5E2C-4CC2-8690-BF7A86321C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282" r="2" b="4019"/>
          <a:stretch/>
        </p:blipFill>
        <p:spPr bwMode="auto">
          <a:xfrm>
            <a:off x="845050" y="3429001"/>
            <a:ext cx="4605986" cy="2880320"/>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Cách nhận biết thịt lợn chứa chất tạo nạc bằng mắt thường - Tapchisaoviet">
            <a:extLst>
              <a:ext uri="{FF2B5EF4-FFF2-40B4-BE49-F238E27FC236}">
                <a16:creationId xmlns="" xmlns:a16="http://schemas.microsoft.com/office/drawing/2014/main" id="{5A300EC2-2EF6-47F6-955C-2CF2C8A93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456" y="1127603"/>
            <a:ext cx="3897174" cy="21004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ỉ 5 giây phân biệt được thịt lợn sạch và thịt siêu nạc - Báo Kiến Thức">
            <a:extLst>
              <a:ext uri="{FF2B5EF4-FFF2-40B4-BE49-F238E27FC236}">
                <a16:creationId xmlns="" xmlns:a16="http://schemas.microsoft.com/office/drawing/2014/main" id="{B07DFF7A-FBAB-4D5F-9FA6-796C4592DF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9780" y="1108401"/>
            <a:ext cx="4439478" cy="2100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hất độc gì trong thịt lợn siêu nạc? - Sức khỏe">
            <a:extLst>
              <a:ext uri="{FF2B5EF4-FFF2-40B4-BE49-F238E27FC236}">
                <a16:creationId xmlns="" xmlns:a16="http://schemas.microsoft.com/office/drawing/2014/main" id="{F04CBF88-55AA-4E04-AFC5-DEFCA457B7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9986" y="3681623"/>
            <a:ext cx="4538014" cy="2483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94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Nội dung 2">
            <a:extLst>
              <a:ext uri="{FF2B5EF4-FFF2-40B4-BE49-F238E27FC236}">
                <a16:creationId xmlns="" xmlns:a16="http://schemas.microsoft.com/office/drawing/2014/main" id="{69C3074A-017E-4B4D-AE1B-12227A064821}"/>
              </a:ext>
            </a:extLst>
          </p:cNvPr>
          <p:cNvSpPr>
            <a:spLocks noGrp="1"/>
          </p:cNvSpPr>
          <p:nvPr>
            <p:ph idx="1"/>
          </p:nvPr>
        </p:nvSpPr>
        <p:spPr>
          <a:xfrm>
            <a:off x="767408" y="673625"/>
            <a:ext cx="2981739" cy="2236304"/>
          </a:xfrm>
          <a:solidFill>
            <a:schemeClr val="accent1">
              <a:lumMod val="40000"/>
              <a:lumOff val="60000"/>
            </a:schemeClr>
          </a:solidFill>
        </p:spPr>
        <p:txBody>
          <a:bodyPr>
            <a:normAutofit fontScale="92500"/>
          </a:bodyPr>
          <a:lstStyle/>
          <a:p>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Chất</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tăng</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trọng</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hay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chất</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tạo</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nạc</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là</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một</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hợp</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chất</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hóa</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học</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thuộc</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họ</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β- agonist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được</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xếp</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vào</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loại</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chất</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độc</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cấm</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sử</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dụng</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trong</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chăn</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nuôi</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trên</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toàn</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thế</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t>
            </a:r>
            <a:r>
              <a:rPr lang="en-US" sz="200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giới</a:t>
            </a:r>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t>
            </a:r>
            <a:endParaRPr lang="vi-VN"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 name="Hình chữ nhật: Góc Tròn 8">
            <a:extLst>
              <a:ext uri="{FF2B5EF4-FFF2-40B4-BE49-F238E27FC236}">
                <a16:creationId xmlns="" xmlns:a16="http://schemas.microsoft.com/office/drawing/2014/main" id="{2E332E40-16E7-4C71-B61B-B518998B686D}"/>
              </a:ext>
            </a:extLst>
          </p:cNvPr>
          <p:cNvSpPr/>
          <p:nvPr/>
        </p:nvSpPr>
        <p:spPr>
          <a:xfrm>
            <a:off x="4655840" y="761073"/>
            <a:ext cx="5380384" cy="168138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solidFill>
                  <a:srgbClr val="333333"/>
                </a:solidFill>
                <a:latin typeface="Helvetica" panose="020B0604020202020204" pitchFamily="34" charset="0"/>
                <a:ea typeface="Calibri" panose="020F0502020204030204" pitchFamily="34" charset="0"/>
              </a:rPr>
              <a:t>Nhóm</a:t>
            </a:r>
            <a:r>
              <a:rPr lang="en-US" dirty="0">
                <a:solidFill>
                  <a:srgbClr val="333333"/>
                </a:solidFill>
                <a:latin typeface="Helvetica" panose="020B0604020202020204" pitchFamily="34" charset="0"/>
                <a:ea typeface="Calibri" panose="020F0502020204030204" pitchFamily="34" charset="0"/>
              </a:rPr>
              <a:t> β1-agonist:  </a:t>
            </a:r>
            <a:r>
              <a:rPr lang="en-US" dirty="0" err="1">
                <a:solidFill>
                  <a:srgbClr val="333333"/>
                </a:solidFill>
                <a:latin typeface="Helvetica" panose="020B0604020202020204" pitchFamily="34" charset="0"/>
                <a:ea typeface="Calibri" panose="020F0502020204030204" pitchFamily="34" charset="0"/>
              </a:rPr>
              <a:t>chất</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có</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tác</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dụng</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kích</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thích</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tim</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được</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dùng</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để</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điều</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trị</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sốc</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tim</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suy</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tim</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cấp</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tính</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như</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Dobutamine</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Isoproterenol</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Xamoterol</a:t>
            </a:r>
            <a:r>
              <a:rPr lang="en-US" dirty="0">
                <a:solidFill>
                  <a:srgbClr val="333333"/>
                </a:solidFill>
                <a:latin typeface="Helvetica" panose="020B0604020202020204" pitchFamily="34" charset="0"/>
                <a:ea typeface="Calibri" panose="020F0502020204030204" pitchFamily="34" charset="0"/>
              </a:rPr>
              <a:t>, Epinephrine….</a:t>
            </a:r>
            <a:endParaRPr lang="en-US" dirty="0"/>
          </a:p>
        </p:txBody>
      </p:sp>
      <p:sp>
        <p:nvSpPr>
          <p:cNvPr id="10" name="Hình chữ nhật: Góc Tròn 9">
            <a:extLst>
              <a:ext uri="{FF2B5EF4-FFF2-40B4-BE49-F238E27FC236}">
                <a16:creationId xmlns="" xmlns:a16="http://schemas.microsoft.com/office/drawing/2014/main" id="{C5702767-29F9-4388-BFAF-6B516093C7A6}"/>
              </a:ext>
            </a:extLst>
          </p:cNvPr>
          <p:cNvSpPr/>
          <p:nvPr/>
        </p:nvSpPr>
        <p:spPr>
          <a:xfrm>
            <a:off x="4642589" y="2638843"/>
            <a:ext cx="5393635" cy="168138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Nhóm</a:t>
            </a:r>
            <a:r>
              <a:rPr lang="en-US" dirty="0">
                <a:solidFill>
                  <a:srgbClr val="333333"/>
                </a:solidFill>
                <a:latin typeface="Helvetica" panose="020B0604020202020204" pitchFamily="34" charset="0"/>
                <a:ea typeface="Calibri" panose="020F0502020204030204" pitchFamily="34" charset="0"/>
              </a:rPr>
              <a:t> β2-agonist: </a:t>
            </a:r>
            <a:r>
              <a:rPr lang="en-US" dirty="0" err="1">
                <a:solidFill>
                  <a:srgbClr val="333333"/>
                </a:solidFill>
                <a:latin typeface="Helvetica" panose="020B0604020202020204" pitchFamily="34" charset="0"/>
                <a:ea typeface="Calibri" panose="020F0502020204030204" pitchFamily="34" charset="0"/>
              </a:rPr>
              <a:t>chất</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làm</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giãn</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cơ</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được</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dùng</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để</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điều</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trị</a:t>
            </a:r>
            <a:r>
              <a:rPr lang="en-US" dirty="0">
                <a:solidFill>
                  <a:srgbClr val="333333"/>
                </a:solidFill>
                <a:latin typeface="Helvetica" panose="020B0604020202020204" pitchFamily="34" charset="0"/>
                <a:ea typeface="Calibri" panose="020F0502020204030204" pitchFamily="34" charset="0"/>
              </a:rPr>
              <a:t> hen </a:t>
            </a:r>
            <a:r>
              <a:rPr lang="en-US" dirty="0" err="1">
                <a:solidFill>
                  <a:srgbClr val="333333"/>
                </a:solidFill>
                <a:latin typeface="Helvetica" panose="020B0604020202020204" pitchFamily="34" charset="0"/>
                <a:ea typeface="Calibri" panose="020F0502020204030204" pitchFamily="34" charset="0"/>
              </a:rPr>
              <a:t>suyễn</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bệnh</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phổi</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mãn</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tính</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Salbutamol</a:t>
            </a:r>
            <a:r>
              <a:rPr lang="en-US" dirty="0">
                <a:solidFill>
                  <a:srgbClr val="333333"/>
                </a:solidFill>
                <a:latin typeface="Helvetica" panose="020B0604020202020204" pitchFamily="34" charset="0"/>
                <a:ea typeface="Calibri" panose="020F0502020204030204" pitchFamily="34" charset="0"/>
              </a:rPr>
              <a:t>(</a:t>
            </a:r>
            <a:r>
              <a:rPr lang="en-US" dirty="0" err="1">
                <a:solidFill>
                  <a:srgbClr val="333333"/>
                </a:solidFill>
                <a:latin typeface="Helvetica" panose="020B0604020202020204" pitchFamily="34" charset="0"/>
                <a:ea typeface="Calibri" panose="020F0502020204030204" pitchFamily="34" charset="0"/>
              </a:rPr>
              <a:t>Albuterol</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Clenbuterol</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Ractopamine</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Terbutaline</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Clenbuterol,Isoetarine</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pirbuterol</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procaterol</a:t>
            </a:r>
            <a:r>
              <a:rPr lang="en-US" dirty="0">
                <a:solidFill>
                  <a:srgbClr val="333333"/>
                </a:solidFill>
                <a:latin typeface="Helvetica" panose="020B0604020202020204" pitchFamily="34" charset="0"/>
                <a:ea typeface="Calibri" panose="020F0502020204030204" pitchFamily="34" charset="0"/>
              </a:rPr>
              <a:t>, </a:t>
            </a:r>
            <a:r>
              <a:rPr lang="en-US" dirty="0" err="1">
                <a:solidFill>
                  <a:srgbClr val="333333"/>
                </a:solidFill>
                <a:latin typeface="Helvetica" panose="020B0604020202020204" pitchFamily="34" charset="0"/>
                <a:ea typeface="Calibri" panose="020F0502020204030204" pitchFamily="34" charset="0"/>
              </a:rPr>
              <a:t>ritodrine</a:t>
            </a:r>
            <a:r>
              <a:rPr lang="en-US" dirty="0">
                <a:solidFill>
                  <a:srgbClr val="333333"/>
                </a:solidFill>
                <a:latin typeface="Helvetica" panose="020B0604020202020204" pitchFamily="34" charset="0"/>
                <a:ea typeface="Calibri" panose="020F0502020204030204" pitchFamily="34" charset="0"/>
              </a:rPr>
              <a:t>, epinephrine</a:t>
            </a:r>
            <a:endParaRPr lang="en-US" dirty="0"/>
          </a:p>
        </p:txBody>
      </p:sp>
      <p:pic>
        <p:nvPicPr>
          <p:cNvPr id="2050" name="Picture 2" descr="Ăn thịt heo siêu nạc nhiễm chất cấm có thể dẫn đến nhiều bệnh nan y -  VnExpress Sức khỏe">
            <a:extLst>
              <a:ext uri="{FF2B5EF4-FFF2-40B4-BE49-F238E27FC236}">
                <a16:creationId xmlns="" xmlns:a16="http://schemas.microsoft.com/office/drawing/2014/main" id="{04190938-65C3-4322-B0B6-657F01611D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015" y="3664010"/>
            <a:ext cx="3084523" cy="1964874"/>
          </a:xfrm>
          <a:prstGeom prst="rect">
            <a:avLst/>
          </a:prstGeom>
          <a:noFill/>
          <a:extLst>
            <a:ext uri="{909E8E84-426E-40dd-AFC4-6F175D3DCCD1}">
              <a14:hiddenFill xmlns:a14="http://schemas.microsoft.com/office/drawing/2010/main">
                <a:solidFill>
                  <a:srgbClr val="FFFFFF"/>
                </a:solidFill>
              </a14:hiddenFill>
            </a:ext>
          </a:extLst>
        </p:spPr>
      </p:pic>
      <p:sp>
        <p:nvSpPr>
          <p:cNvPr id="7" name="Hộp Văn bản 6">
            <a:extLst>
              <a:ext uri="{FF2B5EF4-FFF2-40B4-BE49-F238E27FC236}">
                <a16:creationId xmlns="" xmlns:a16="http://schemas.microsoft.com/office/drawing/2014/main" id="{58584122-B03C-498A-A0D4-EEF3051A4E70}"/>
              </a:ext>
            </a:extLst>
          </p:cNvPr>
          <p:cNvSpPr txBox="1"/>
          <p:nvPr/>
        </p:nvSpPr>
        <p:spPr>
          <a:xfrm>
            <a:off x="1659754" y="168661"/>
            <a:ext cx="5059098" cy="523220"/>
          </a:xfrm>
          <a:prstGeom prst="rect">
            <a:avLst/>
          </a:prstGeom>
          <a:noFill/>
        </p:spPr>
        <p:txBody>
          <a:bodyPr wrap="square">
            <a:spAutoFit/>
          </a:bodyPr>
          <a:lstStyle/>
          <a:p>
            <a:pPr algn="just">
              <a:spcAft>
                <a:spcPts val="750"/>
              </a:spcAft>
            </a:pPr>
            <a:r>
              <a:rPr lang="en-US" sz="2800" b="1">
                <a:solidFill>
                  <a:schemeClr val="bg1"/>
                </a:solidFill>
                <a:latin typeface="Helvetica" panose="020B0604020202020204" pitchFamily="34" charset="0"/>
                <a:ea typeface="Times New Roman" panose="02020603050405020304" pitchFamily="18" charset="0"/>
              </a:rPr>
              <a:t>I. KHÁI NIỆM VÀ PHÂN LOẠI</a:t>
            </a:r>
            <a:endParaRPr lang="en-US" sz="2800">
              <a:solidFill>
                <a:schemeClr val="bg1"/>
              </a:solidFill>
              <a:latin typeface="Times New Roman" panose="02020603050405020304" pitchFamily="18" charset="0"/>
              <a:ea typeface="Times New Roman" panose="02020603050405020304" pitchFamily="18" charset="0"/>
            </a:endParaRPr>
          </a:p>
        </p:txBody>
      </p:sp>
      <p:pic>
        <p:nvPicPr>
          <p:cNvPr id="8" name="Picture 7" descr="cam_cn_2.jpg"/>
          <p:cNvPicPr>
            <a:picLocks noChangeAspect="1"/>
          </p:cNvPicPr>
          <p:nvPr/>
        </p:nvPicPr>
        <p:blipFill>
          <a:blip r:embed="rId3" cstate="print"/>
          <a:stretch>
            <a:fillRect/>
          </a:stretch>
        </p:blipFill>
        <p:spPr>
          <a:xfrm>
            <a:off x="4806844" y="4512286"/>
            <a:ext cx="5065123" cy="1864714"/>
          </a:xfrm>
          <a:prstGeom prst="rect">
            <a:avLst/>
          </a:prstGeom>
        </p:spPr>
      </p:pic>
    </p:spTree>
    <p:extLst>
      <p:ext uri="{BB962C8B-B14F-4D97-AF65-F5344CB8AC3E}">
        <p14:creationId xmlns:p14="http://schemas.microsoft.com/office/powerpoint/2010/main" val="1850394562"/>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050"/>
                                        </p:tgtEl>
                                        <p:attrNameLst>
                                          <p:attrName>style.visibility</p:attrName>
                                        </p:attrNameLst>
                                      </p:cBhvr>
                                      <p:to>
                                        <p:strVal val="visible"/>
                                      </p:to>
                                    </p:set>
                                    <p:anim calcmode="lin" valueType="num">
                                      <p:cBhvr additive="base">
                                        <p:cTn id="26" dur="500" fill="hold"/>
                                        <p:tgtEl>
                                          <p:spTgt spid="2050"/>
                                        </p:tgtEl>
                                        <p:attrNameLst>
                                          <p:attrName>ppt_x</p:attrName>
                                        </p:attrNameLst>
                                      </p:cBhvr>
                                      <p:tavLst>
                                        <p:tav tm="0">
                                          <p:val>
                                            <p:strVal val="#ppt_x"/>
                                          </p:val>
                                        </p:tav>
                                        <p:tav tm="100000">
                                          <p:val>
                                            <p:strVal val="#ppt_x"/>
                                          </p:val>
                                        </p:tav>
                                      </p:tavLst>
                                    </p:anim>
                                    <p:anim calcmode="lin" valueType="num">
                                      <p:cBhvr additive="base">
                                        <p:cTn id="27"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animBg="1"/>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ộp Văn bản 6">
            <a:extLst>
              <a:ext uri="{FF2B5EF4-FFF2-40B4-BE49-F238E27FC236}">
                <a16:creationId xmlns="" xmlns:a16="http://schemas.microsoft.com/office/drawing/2014/main" id="{A4068767-0E39-4A74-8CF1-CC23EDC2180A}"/>
              </a:ext>
            </a:extLst>
          </p:cNvPr>
          <p:cNvSpPr txBox="1"/>
          <p:nvPr/>
        </p:nvSpPr>
        <p:spPr>
          <a:xfrm>
            <a:off x="1404730" y="5903673"/>
            <a:ext cx="9143999" cy="369332"/>
          </a:xfrm>
          <a:prstGeom prst="rect">
            <a:avLst/>
          </a:prstGeom>
          <a:solidFill>
            <a:schemeClr val="accent1">
              <a:lumMod val="20000"/>
              <a:lumOff val="80000"/>
            </a:schemeClr>
          </a:solidFill>
        </p:spPr>
        <p:txBody>
          <a:bodyPr wrap="square">
            <a:spAutoFit/>
          </a:bodyPr>
          <a:lstStyle/>
          <a:p>
            <a:r>
              <a:rPr lang="vi-VN" i="1">
                <a:latin typeface="+mj-lt"/>
              </a:rPr>
              <a:t>Quá trình tổng hợp mô cơ diễn ra nhanh hơn quá trình tổng hợp mô mỡ</a:t>
            </a:r>
            <a:endParaRPr lang="en-US" i="1">
              <a:latin typeface="+mj-lt"/>
            </a:endParaRPr>
          </a:p>
        </p:txBody>
      </p:sp>
      <p:sp>
        <p:nvSpPr>
          <p:cNvPr id="21" name="Chỗ dành sẵn cho Văn bản 20">
            <a:extLst>
              <a:ext uri="{FF2B5EF4-FFF2-40B4-BE49-F238E27FC236}">
                <a16:creationId xmlns="" xmlns:a16="http://schemas.microsoft.com/office/drawing/2014/main" id="{53030D27-8437-4BAB-9BA1-7D1C8F65044A}"/>
              </a:ext>
            </a:extLst>
          </p:cNvPr>
          <p:cNvSpPr>
            <a:spLocks noGrp="1"/>
          </p:cNvSpPr>
          <p:nvPr>
            <p:ph type="body" idx="1"/>
          </p:nvPr>
        </p:nvSpPr>
        <p:spPr>
          <a:xfrm>
            <a:off x="1524000" y="138460"/>
            <a:ext cx="8905461" cy="471140"/>
          </a:xfrm>
        </p:spPr>
        <p:txBody>
          <a:bodyPr>
            <a:noAutofit/>
          </a:bodyPr>
          <a:lstStyle/>
          <a:p>
            <a:r>
              <a:rPr lang="vi-VN" sz="2800">
                <a:solidFill>
                  <a:schemeClr val="bg1"/>
                </a:solidFill>
              </a:rPr>
              <a:t>CƠ CHẾ TẠO NẠC</a:t>
            </a:r>
            <a:endParaRPr lang="en-US" sz="2800">
              <a:solidFill>
                <a:schemeClr val="bg1"/>
              </a:solidFill>
            </a:endParaRPr>
          </a:p>
        </p:txBody>
      </p:sp>
      <p:pic>
        <p:nvPicPr>
          <p:cNvPr id="26" name="Picture 2" descr="Cơ chế tạo nạc cho heo của Salbutamol | VTV.VN">
            <a:extLst>
              <a:ext uri="{FF2B5EF4-FFF2-40B4-BE49-F238E27FC236}">
                <a16:creationId xmlns="" xmlns:a16="http://schemas.microsoft.com/office/drawing/2014/main" id="{86F8C3AC-E9FD-442D-A0AB-5A09E228B52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1055440" y="607098"/>
            <a:ext cx="9129412" cy="5197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743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Untitled_1.jpg"/>
          <p:cNvPicPr>
            <a:picLocks noGrp="1" noChangeAspect="1"/>
          </p:cNvPicPr>
          <p:nvPr>
            <p:ph sz="half" idx="1"/>
          </p:nvPr>
        </p:nvPicPr>
        <p:blipFill>
          <a:blip r:embed="rId2" cstate="print"/>
          <a:stretch>
            <a:fillRect/>
          </a:stretch>
        </p:blipFill>
        <p:spPr>
          <a:xfrm>
            <a:off x="4405018" y="1123406"/>
            <a:ext cx="6262983" cy="4969890"/>
          </a:xfrm>
        </p:spPr>
      </p:pic>
      <p:sp>
        <p:nvSpPr>
          <p:cNvPr id="4" name="Content Placeholder 3"/>
          <p:cNvSpPr>
            <a:spLocks noGrp="1"/>
          </p:cNvSpPr>
          <p:nvPr>
            <p:ph sz="half" idx="2"/>
          </p:nvPr>
        </p:nvSpPr>
        <p:spPr>
          <a:xfrm>
            <a:off x="695400" y="1573156"/>
            <a:ext cx="3104061" cy="4405357"/>
          </a:xfrm>
        </p:spPr>
        <p:txBody>
          <a:bodyPr>
            <a:normAutofit fontScale="70000" lnSpcReduction="20000"/>
          </a:bodyPr>
          <a:lstStyle/>
          <a:p>
            <a:r>
              <a:rPr lang="en-US" dirty="0" err="1"/>
              <a:t>Nếu</a:t>
            </a:r>
            <a:r>
              <a:rPr lang="en-US" dirty="0"/>
              <a:t> </a:t>
            </a:r>
            <a:r>
              <a:rPr lang="en-US" dirty="0" err="1"/>
              <a:t>không</a:t>
            </a:r>
            <a:r>
              <a:rPr lang="en-US" dirty="0"/>
              <a:t> </a:t>
            </a:r>
            <a:r>
              <a:rPr lang="en-US" dirty="0" err="1"/>
              <a:t>dùng</a:t>
            </a:r>
            <a:r>
              <a:rPr lang="en-US" dirty="0"/>
              <a:t> </a:t>
            </a:r>
            <a:r>
              <a:rPr lang="en-US" dirty="0" err="1"/>
              <a:t>nhóm</a:t>
            </a:r>
            <a:r>
              <a:rPr lang="en-US" dirty="0"/>
              <a:t> </a:t>
            </a:r>
            <a:r>
              <a:rPr lang="en-US" dirty="0" err="1"/>
              <a:t>chất</a:t>
            </a:r>
            <a:r>
              <a:rPr lang="en-US" dirty="0"/>
              <a:t> agonists  </a:t>
            </a:r>
            <a:r>
              <a:rPr lang="en-US" dirty="0" err="1"/>
              <a:t>thì</a:t>
            </a:r>
            <a:r>
              <a:rPr lang="en-US" dirty="0"/>
              <a:t> </a:t>
            </a:r>
            <a:r>
              <a:rPr lang="en-US" dirty="0" err="1"/>
              <a:t>trong</a:t>
            </a:r>
            <a:r>
              <a:rPr lang="en-US" dirty="0"/>
              <a:t> </a:t>
            </a:r>
            <a:r>
              <a:rPr lang="en-US" dirty="0" err="1"/>
              <a:t>cơ</a:t>
            </a:r>
            <a:r>
              <a:rPr lang="en-US" dirty="0"/>
              <a:t> </a:t>
            </a:r>
            <a:r>
              <a:rPr lang="en-US" dirty="0" err="1"/>
              <a:t>thể</a:t>
            </a:r>
            <a:r>
              <a:rPr lang="en-US" dirty="0"/>
              <a:t> </a:t>
            </a:r>
            <a:r>
              <a:rPr lang="en-US" dirty="0" err="1"/>
              <a:t>diễn</a:t>
            </a:r>
            <a:r>
              <a:rPr lang="en-US" dirty="0"/>
              <a:t> </a:t>
            </a:r>
            <a:r>
              <a:rPr lang="en-US" dirty="0" err="1"/>
              <a:t>ra</a:t>
            </a:r>
            <a:r>
              <a:rPr lang="en-US" dirty="0"/>
              <a:t> </a:t>
            </a:r>
            <a:r>
              <a:rPr lang="en-US" dirty="0" err="1"/>
              <a:t>quá</a:t>
            </a:r>
            <a:r>
              <a:rPr lang="en-US" dirty="0"/>
              <a:t> </a:t>
            </a:r>
            <a:r>
              <a:rPr lang="en-US" dirty="0" err="1"/>
              <a:t>trình</a:t>
            </a:r>
            <a:r>
              <a:rPr lang="en-US" dirty="0"/>
              <a:t> </a:t>
            </a:r>
            <a:r>
              <a:rPr lang="en-US" dirty="0" err="1"/>
              <a:t>tạo</a:t>
            </a:r>
            <a:r>
              <a:rPr lang="en-US" dirty="0"/>
              <a:t> </a:t>
            </a:r>
            <a:r>
              <a:rPr lang="en-US" dirty="0" err="1"/>
              <a:t>cơ</a:t>
            </a:r>
            <a:r>
              <a:rPr lang="en-US" dirty="0"/>
              <a:t> </a:t>
            </a:r>
            <a:r>
              <a:rPr lang="en-US" dirty="0" err="1"/>
              <a:t>và</a:t>
            </a:r>
            <a:r>
              <a:rPr lang="en-US" dirty="0"/>
              <a:t> </a:t>
            </a:r>
            <a:r>
              <a:rPr lang="en-US" dirty="0" err="1"/>
              <a:t>hủy</a:t>
            </a:r>
            <a:r>
              <a:rPr lang="en-US" dirty="0"/>
              <a:t> </a:t>
            </a:r>
            <a:r>
              <a:rPr lang="en-US" dirty="0" err="1"/>
              <a:t>cơ</a:t>
            </a:r>
            <a:r>
              <a:rPr lang="en-US" dirty="0"/>
              <a:t>, </a:t>
            </a:r>
            <a:r>
              <a:rPr lang="en-US" dirty="0" err="1"/>
              <a:t>tạo</a:t>
            </a:r>
            <a:r>
              <a:rPr lang="en-US" dirty="0"/>
              <a:t> </a:t>
            </a:r>
            <a:r>
              <a:rPr lang="en-US" dirty="0" err="1"/>
              <a:t>mỡ</a:t>
            </a:r>
            <a:r>
              <a:rPr lang="en-US" dirty="0"/>
              <a:t> </a:t>
            </a:r>
            <a:r>
              <a:rPr lang="en-US" dirty="0" err="1"/>
              <a:t>và</a:t>
            </a:r>
            <a:r>
              <a:rPr lang="en-US" dirty="0"/>
              <a:t> </a:t>
            </a:r>
            <a:r>
              <a:rPr lang="en-US" dirty="0" err="1"/>
              <a:t>hủy</a:t>
            </a:r>
            <a:r>
              <a:rPr lang="en-US" dirty="0"/>
              <a:t> </a:t>
            </a:r>
            <a:r>
              <a:rPr lang="en-US" dirty="0" err="1"/>
              <a:t>mỡ</a:t>
            </a:r>
            <a:r>
              <a:rPr lang="en-US" dirty="0"/>
              <a:t>  </a:t>
            </a:r>
            <a:r>
              <a:rPr lang="en-US" dirty="0" err="1"/>
              <a:t>nó</a:t>
            </a:r>
            <a:r>
              <a:rPr lang="en-US" dirty="0"/>
              <a:t> </a:t>
            </a:r>
            <a:r>
              <a:rPr lang="en-US" dirty="0" err="1"/>
              <a:t>sẽ</a:t>
            </a:r>
            <a:r>
              <a:rPr lang="en-US" dirty="0"/>
              <a:t> </a:t>
            </a:r>
            <a:r>
              <a:rPr lang="en-US" dirty="0" err="1"/>
              <a:t>thăng</a:t>
            </a:r>
            <a:r>
              <a:rPr lang="en-US" dirty="0"/>
              <a:t> </a:t>
            </a:r>
            <a:r>
              <a:rPr lang="en-US" dirty="0" err="1"/>
              <a:t>bằng</a:t>
            </a:r>
            <a:r>
              <a:rPr lang="en-US" dirty="0"/>
              <a:t> </a:t>
            </a:r>
            <a:r>
              <a:rPr lang="en-US" dirty="0" err="1"/>
              <a:t>hơn</a:t>
            </a:r>
            <a:r>
              <a:rPr lang="en-US" dirty="0"/>
              <a:t> </a:t>
            </a:r>
            <a:r>
              <a:rPr lang="en-US" dirty="0" err="1"/>
              <a:t>và</a:t>
            </a:r>
            <a:r>
              <a:rPr lang="en-US" dirty="0"/>
              <a:t> </a:t>
            </a:r>
            <a:r>
              <a:rPr lang="en-US" dirty="0" err="1"/>
              <a:t>xảy</a:t>
            </a:r>
            <a:r>
              <a:rPr lang="en-US" dirty="0"/>
              <a:t> </a:t>
            </a:r>
            <a:r>
              <a:rPr lang="en-US" dirty="0" err="1"/>
              <a:t>ra</a:t>
            </a:r>
            <a:r>
              <a:rPr lang="en-US" dirty="0"/>
              <a:t> </a:t>
            </a:r>
            <a:r>
              <a:rPr lang="en-US" dirty="0" err="1"/>
              <a:t>cùng</a:t>
            </a:r>
            <a:r>
              <a:rPr lang="en-US" dirty="0"/>
              <a:t> </a:t>
            </a:r>
            <a:r>
              <a:rPr lang="en-US" dirty="0" err="1"/>
              <a:t>lúc</a:t>
            </a:r>
            <a:r>
              <a:rPr lang="en-US" dirty="0"/>
              <a:t>.</a:t>
            </a:r>
          </a:p>
          <a:p>
            <a:r>
              <a:rPr lang="en-US" dirty="0" err="1"/>
              <a:t>Nếu</a:t>
            </a:r>
            <a:r>
              <a:rPr lang="en-US" dirty="0"/>
              <a:t> </a:t>
            </a:r>
            <a:r>
              <a:rPr lang="en-US" dirty="0" err="1"/>
              <a:t>sử</a:t>
            </a:r>
            <a:r>
              <a:rPr lang="en-US" dirty="0"/>
              <a:t> </a:t>
            </a:r>
            <a:r>
              <a:rPr lang="en-US" dirty="0" err="1"/>
              <a:t>dụng</a:t>
            </a:r>
            <a:r>
              <a:rPr lang="en-US" dirty="0"/>
              <a:t> </a:t>
            </a:r>
            <a:r>
              <a:rPr lang="en-US" dirty="0" err="1"/>
              <a:t>thì</a:t>
            </a:r>
            <a:r>
              <a:rPr lang="en-US" dirty="0"/>
              <a:t> </a:t>
            </a:r>
            <a:r>
              <a:rPr lang="en-US" dirty="0" err="1"/>
              <a:t>quá</a:t>
            </a:r>
            <a:r>
              <a:rPr lang="en-US" dirty="0"/>
              <a:t> </a:t>
            </a:r>
            <a:r>
              <a:rPr lang="en-US" dirty="0" err="1"/>
              <a:t>trình</a:t>
            </a:r>
            <a:r>
              <a:rPr lang="en-US" dirty="0"/>
              <a:t> </a:t>
            </a:r>
            <a:r>
              <a:rPr lang="en-US" dirty="0" err="1"/>
              <a:t>tạo</a:t>
            </a:r>
            <a:r>
              <a:rPr lang="en-US" dirty="0"/>
              <a:t> </a:t>
            </a:r>
            <a:r>
              <a:rPr lang="en-US" dirty="0" err="1"/>
              <a:t>cơ</a:t>
            </a:r>
            <a:r>
              <a:rPr lang="en-US" dirty="0"/>
              <a:t> </a:t>
            </a:r>
            <a:r>
              <a:rPr lang="en-US" dirty="0" err="1"/>
              <a:t>được</a:t>
            </a:r>
            <a:r>
              <a:rPr lang="en-US" dirty="0"/>
              <a:t> </a:t>
            </a:r>
            <a:r>
              <a:rPr lang="en-US" dirty="0" err="1"/>
              <a:t>kích</a:t>
            </a:r>
            <a:r>
              <a:rPr lang="en-US" dirty="0"/>
              <a:t> </a:t>
            </a:r>
            <a:r>
              <a:rPr lang="en-US" dirty="0" err="1"/>
              <a:t>hoạt</a:t>
            </a:r>
            <a:r>
              <a:rPr lang="en-US" dirty="0"/>
              <a:t> </a:t>
            </a:r>
            <a:r>
              <a:rPr lang="en-US" dirty="0" err="1"/>
              <a:t>nhiều</a:t>
            </a:r>
            <a:r>
              <a:rPr lang="en-US" dirty="0"/>
              <a:t> </a:t>
            </a:r>
            <a:r>
              <a:rPr lang="en-US" dirty="0" err="1"/>
              <a:t>hơn</a:t>
            </a:r>
            <a:r>
              <a:rPr lang="en-US" dirty="0"/>
              <a:t>, </a:t>
            </a:r>
            <a:r>
              <a:rPr lang="en-US" dirty="0" err="1"/>
              <a:t>mỡ</a:t>
            </a:r>
            <a:r>
              <a:rPr lang="en-US" dirty="0"/>
              <a:t> </a:t>
            </a:r>
            <a:r>
              <a:rPr lang="en-US" dirty="0" err="1"/>
              <a:t>ít</a:t>
            </a:r>
            <a:r>
              <a:rPr lang="en-US" dirty="0"/>
              <a:t> </a:t>
            </a:r>
            <a:r>
              <a:rPr lang="en-US" dirty="0" err="1"/>
              <a:t>đi</a:t>
            </a:r>
            <a:r>
              <a:rPr lang="en-US" dirty="0"/>
              <a:t>.</a:t>
            </a:r>
          </a:p>
          <a:p>
            <a:r>
              <a:rPr lang="en-US" dirty="0" err="1"/>
              <a:t>Kết</a:t>
            </a:r>
            <a:r>
              <a:rPr lang="en-US" dirty="0"/>
              <a:t> </a:t>
            </a:r>
            <a:r>
              <a:rPr lang="en-US" dirty="0" err="1"/>
              <a:t>quả</a:t>
            </a:r>
            <a:r>
              <a:rPr lang="en-US" dirty="0"/>
              <a:t> </a:t>
            </a:r>
            <a:r>
              <a:rPr lang="en-US" dirty="0" err="1"/>
              <a:t>là</a:t>
            </a:r>
            <a:r>
              <a:rPr lang="en-US" dirty="0"/>
              <a:t> </a:t>
            </a:r>
            <a:r>
              <a:rPr lang="en-US" dirty="0" err="1"/>
              <a:t>vật</a:t>
            </a:r>
            <a:r>
              <a:rPr lang="en-US" dirty="0"/>
              <a:t> </a:t>
            </a:r>
            <a:r>
              <a:rPr lang="en-US" dirty="0" err="1"/>
              <a:t>nuôi</a:t>
            </a:r>
            <a:r>
              <a:rPr lang="en-US" dirty="0"/>
              <a:t> </a:t>
            </a:r>
            <a:r>
              <a:rPr lang="en-US" dirty="0" err="1"/>
              <a:t>tiêu</a:t>
            </a:r>
            <a:r>
              <a:rPr lang="en-US" dirty="0"/>
              <a:t> </a:t>
            </a:r>
            <a:r>
              <a:rPr lang="en-US" dirty="0" err="1"/>
              <a:t>thụ</a:t>
            </a:r>
            <a:r>
              <a:rPr lang="en-US" dirty="0"/>
              <a:t> </a:t>
            </a:r>
            <a:r>
              <a:rPr lang="en-US" dirty="0" err="1"/>
              <a:t>thức</a:t>
            </a:r>
            <a:r>
              <a:rPr lang="en-US" dirty="0"/>
              <a:t> </a:t>
            </a:r>
            <a:r>
              <a:rPr lang="en-US" dirty="0" err="1"/>
              <a:t>ăn</a:t>
            </a:r>
            <a:r>
              <a:rPr lang="en-US" dirty="0"/>
              <a:t> </a:t>
            </a:r>
            <a:r>
              <a:rPr lang="en-US" dirty="0" err="1"/>
              <a:t>hiệu</a:t>
            </a:r>
            <a:r>
              <a:rPr lang="en-US" dirty="0"/>
              <a:t> </a:t>
            </a:r>
            <a:r>
              <a:rPr lang="en-US" dirty="0" err="1"/>
              <a:t>quả</a:t>
            </a:r>
            <a:r>
              <a:rPr lang="en-US" dirty="0"/>
              <a:t> </a:t>
            </a:r>
            <a:r>
              <a:rPr lang="en-US" dirty="0" err="1"/>
              <a:t>hơn</a:t>
            </a:r>
            <a:r>
              <a:rPr lang="en-US" dirty="0"/>
              <a:t> </a:t>
            </a:r>
            <a:r>
              <a:rPr lang="en-US" dirty="0" err="1"/>
              <a:t>và</a:t>
            </a:r>
            <a:r>
              <a:rPr lang="en-US" dirty="0"/>
              <a:t> </a:t>
            </a:r>
            <a:r>
              <a:rPr lang="en-US" dirty="0" err="1"/>
              <a:t>tỷ</a:t>
            </a:r>
            <a:r>
              <a:rPr lang="en-US" dirty="0"/>
              <a:t> </a:t>
            </a:r>
            <a:r>
              <a:rPr lang="en-US" dirty="0" err="1"/>
              <a:t>lệ</a:t>
            </a:r>
            <a:r>
              <a:rPr lang="en-US" dirty="0"/>
              <a:t> </a:t>
            </a:r>
            <a:r>
              <a:rPr lang="en-US" dirty="0" err="1"/>
              <a:t>nạc</a:t>
            </a:r>
            <a:r>
              <a:rPr lang="en-US" dirty="0"/>
              <a:t> </a:t>
            </a:r>
            <a:r>
              <a:rPr lang="en-US" dirty="0" err="1"/>
              <a:t>cao</a:t>
            </a:r>
            <a:r>
              <a:rPr lang="en-US" dirty="0"/>
              <a:t> </a:t>
            </a:r>
            <a:r>
              <a:rPr lang="en-US" dirty="0" err="1"/>
              <a:t>hơn</a:t>
            </a:r>
            <a:r>
              <a:rPr lang="en-US" dirty="0"/>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at-cam1 (1).png"/>
          <p:cNvPicPr>
            <a:picLocks noGrp="1" noChangeAspect="1"/>
          </p:cNvPicPr>
          <p:nvPr>
            <p:ph idx="1"/>
          </p:nvPr>
        </p:nvPicPr>
        <p:blipFill>
          <a:blip r:embed="rId2" cstate="print"/>
          <a:stretch>
            <a:fillRect/>
          </a:stretch>
        </p:blipFill>
        <p:spPr>
          <a:xfrm>
            <a:off x="1524000" y="0"/>
            <a:ext cx="9144000" cy="5949778"/>
          </a:xfrm>
        </p:spPr>
      </p:pic>
      <p:sp>
        <p:nvSpPr>
          <p:cNvPr id="5" name="Rectangle 4"/>
          <p:cNvSpPr/>
          <p:nvPr/>
        </p:nvSpPr>
        <p:spPr>
          <a:xfrm>
            <a:off x="2209800" y="5943601"/>
            <a:ext cx="7467600" cy="646331"/>
          </a:xfrm>
          <a:prstGeom prst="rect">
            <a:avLst/>
          </a:prstGeom>
        </p:spPr>
        <p:txBody>
          <a:bodyPr wrap="square">
            <a:spAutoFit/>
          </a:bodyPr>
          <a:lstStyle/>
          <a:p>
            <a:r>
              <a:rPr lang="en-US" i="1" dirty="0"/>
              <a:t>    </a:t>
            </a:r>
            <a:r>
              <a:rPr lang="vi-VN" i="1" dirty="0"/>
              <a:t>Sự khác nhau độ dầy da lưng của heo có sử dụng và không sử dụng hợp chất nhóm </a:t>
            </a:r>
            <a:r>
              <a:rPr lang="el-GR" i="1" dirty="0"/>
              <a:t>β- </a:t>
            </a:r>
            <a:r>
              <a:rPr lang="vi-VN" i="1" dirty="0"/>
              <a:t>agonist</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hat-cam2.png"/>
          <p:cNvPicPr>
            <a:picLocks noGrp="1" noChangeAspect="1"/>
          </p:cNvPicPr>
          <p:nvPr>
            <p:ph idx="1"/>
          </p:nvPr>
        </p:nvPicPr>
        <p:blipFill>
          <a:blip r:embed="rId2" cstate="print"/>
          <a:stretch>
            <a:fillRect/>
          </a:stretch>
        </p:blipFill>
        <p:spPr>
          <a:xfrm>
            <a:off x="1621972" y="602356"/>
            <a:ext cx="8948056" cy="3739645"/>
          </a:xfrm>
        </p:spPr>
      </p:pic>
      <p:sp>
        <p:nvSpPr>
          <p:cNvPr id="5" name="Rectangle 4"/>
          <p:cNvSpPr/>
          <p:nvPr/>
        </p:nvSpPr>
        <p:spPr>
          <a:xfrm>
            <a:off x="767408" y="4725144"/>
            <a:ext cx="3888432" cy="646331"/>
          </a:xfrm>
          <a:prstGeom prst="rect">
            <a:avLst/>
          </a:prstGeom>
        </p:spPr>
        <p:txBody>
          <a:bodyPr wrap="square">
            <a:spAutoFit/>
          </a:bodyPr>
          <a:lstStyle/>
          <a:p>
            <a:r>
              <a:rPr lang="en-US" i="1" dirty="0" err="1"/>
              <a:t>Sự</a:t>
            </a:r>
            <a:r>
              <a:rPr lang="en-US" i="1" dirty="0"/>
              <a:t> </a:t>
            </a:r>
            <a:r>
              <a:rPr lang="en-US" i="1" dirty="0" err="1"/>
              <a:t>khác</a:t>
            </a:r>
            <a:r>
              <a:rPr lang="en-US" i="1" dirty="0"/>
              <a:t> </a:t>
            </a:r>
            <a:r>
              <a:rPr lang="en-US" i="1" dirty="0" err="1"/>
              <a:t>nhau</a:t>
            </a:r>
            <a:r>
              <a:rPr lang="en-US" i="1" dirty="0"/>
              <a:t> </a:t>
            </a:r>
            <a:r>
              <a:rPr lang="en-US" i="1" dirty="0" err="1"/>
              <a:t>về</a:t>
            </a:r>
            <a:r>
              <a:rPr lang="en-US" i="1" dirty="0"/>
              <a:t> </a:t>
            </a:r>
            <a:r>
              <a:rPr lang="en-US" i="1" dirty="0" err="1"/>
              <a:t>màu</a:t>
            </a:r>
            <a:r>
              <a:rPr lang="en-US" i="1" dirty="0"/>
              <a:t> </a:t>
            </a:r>
            <a:r>
              <a:rPr lang="en-US" i="1" dirty="0" err="1"/>
              <a:t>sắc</a:t>
            </a:r>
            <a:r>
              <a:rPr lang="en-US" i="1" dirty="0"/>
              <a:t> </a:t>
            </a:r>
            <a:r>
              <a:rPr lang="en-US" i="1" dirty="0" err="1"/>
              <a:t>của</a:t>
            </a:r>
            <a:r>
              <a:rPr lang="en-US" i="1" dirty="0"/>
              <a:t> </a:t>
            </a:r>
            <a:r>
              <a:rPr lang="en-US" i="1" dirty="0" err="1"/>
              <a:t>thịt</a:t>
            </a:r>
            <a:r>
              <a:rPr lang="en-US" i="1" dirty="0"/>
              <a:t>                            </a:t>
            </a:r>
            <a:r>
              <a:rPr lang="en-US" i="1" dirty="0" err="1"/>
              <a:t>heo</a:t>
            </a:r>
            <a:r>
              <a:rPr lang="en-US" i="1" dirty="0"/>
              <a:t>  </a:t>
            </a:r>
            <a:r>
              <a:rPr lang="en-US" i="1" dirty="0" err="1"/>
              <a:t>có</a:t>
            </a:r>
            <a:r>
              <a:rPr lang="en-US" i="1" dirty="0"/>
              <a:t>  </a:t>
            </a:r>
            <a:r>
              <a:rPr lang="en-US" i="1" dirty="0" err="1"/>
              <a:t>nhóm</a:t>
            </a:r>
            <a:r>
              <a:rPr lang="en-US" i="1" dirty="0"/>
              <a:t> b-agonist</a:t>
            </a:r>
            <a:endParaRPr lang="en-US" dirty="0"/>
          </a:p>
        </p:txBody>
      </p:sp>
      <p:pic>
        <p:nvPicPr>
          <p:cNvPr id="6" name="Picture 5" descr="images (1).jfif"/>
          <p:cNvPicPr>
            <a:picLocks noChangeAspect="1"/>
          </p:cNvPicPr>
          <p:nvPr/>
        </p:nvPicPr>
        <p:blipFill>
          <a:blip r:embed="rId3" cstate="print"/>
          <a:stretch>
            <a:fillRect/>
          </a:stretch>
        </p:blipFill>
        <p:spPr>
          <a:xfrm>
            <a:off x="5059681" y="4633160"/>
            <a:ext cx="5351008" cy="16067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 xmlns:a16="http://schemas.microsoft.com/office/drawing/2014/main" id="{9CC7F46F-17C5-4C63-9A6B-025BC889F9D9}"/>
              </a:ext>
            </a:extLst>
          </p:cNvPr>
          <p:cNvSpPr>
            <a:spLocks noGrp="1"/>
          </p:cNvSpPr>
          <p:nvPr>
            <p:ph type="title"/>
          </p:nvPr>
        </p:nvSpPr>
        <p:spPr>
          <a:xfrm>
            <a:off x="1607026" y="241262"/>
            <a:ext cx="6201614" cy="1031889"/>
          </a:xfrm>
        </p:spPr>
        <p:txBody>
          <a:bodyPr>
            <a:normAutofit fontScale="90000"/>
          </a:bodyPr>
          <a:lstStyle/>
          <a:p>
            <a:r>
              <a:rPr lang="vi-VN" sz="3600" dirty="0">
                <a:effectLst/>
                <a:latin typeface="Helvetica" panose="020B0604020202020204" pitchFamily="34" charset="0"/>
                <a:ea typeface="Times New Roman" panose="02020603050405020304" pitchFamily="18" charset="0"/>
                <a:cs typeface="Times New Roman" panose="02020603050405020304" pitchFamily="18" charset="0"/>
              </a:rPr>
              <a:t>MỤC ĐÍCH SỬ DỤNG</a:t>
            </a:r>
            <a:br>
              <a:rPr lang="vi-VN" sz="3600" dirty="0">
                <a:effectLst/>
                <a:latin typeface="Helvetica" panose="020B0604020202020204" pitchFamily="34" charset="0"/>
                <a:ea typeface="Times New Roman" panose="02020603050405020304" pitchFamily="18" charset="0"/>
                <a:cs typeface="Times New Roman" panose="02020603050405020304" pitchFamily="18" charset="0"/>
              </a:rPr>
            </a:br>
            <a:r>
              <a:rPr lang="en-US" dirty="0">
                <a:effectLst/>
                <a:latin typeface="Calibri" panose="020F0502020204030204" pitchFamily="34" charset="0"/>
                <a:ea typeface="Calibri" panose="020F0502020204030204" pitchFamily="34" charset="0"/>
                <a:cs typeface="Times New Roman" panose="02020603050405020304" pitchFamily="18" charset="0"/>
              </a:rPr>
              <a:t/>
            </a:r>
            <a:br>
              <a:rPr lang="en-US"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0" name="Hình chữ nhật: Góc Tròn 29">
            <a:extLst>
              <a:ext uri="{FF2B5EF4-FFF2-40B4-BE49-F238E27FC236}">
                <a16:creationId xmlns="" xmlns:a16="http://schemas.microsoft.com/office/drawing/2014/main" id="{7FC6E397-04C5-413E-BDBD-137D163B0558}"/>
              </a:ext>
            </a:extLst>
          </p:cNvPr>
          <p:cNvSpPr/>
          <p:nvPr/>
        </p:nvSpPr>
        <p:spPr>
          <a:xfrm>
            <a:off x="6259951" y="1173603"/>
            <a:ext cx="2816087" cy="1564493"/>
          </a:xfrm>
          <a:prstGeom prst="roundRect">
            <a:avLst/>
          </a:prstGeom>
          <a:solidFill>
            <a:schemeClr val="accent4">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rgbClr val="333333"/>
                </a:solidFill>
                <a:latin typeface="Helvetica" panose="020B0604020202020204" pitchFamily="34" charset="0"/>
                <a:ea typeface="Times New Roman" panose="02020603050405020304" pitchFamily="18" charset="0"/>
              </a:rPr>
              <a:t>H</a:t>
            </a:r>
            <a:r>
              <a:rPr lang="en-US" sz="2400" dirty="0" err="1">
                <a:solidFill>
                  <a:srgbClr val="333333"/>
                </a:solidFill>
                <a:latin typeface="Helvetica" panose="020B0604020202020204" pitchFamily="34" charset="0"/>
                <a:ea typeface="Times New Roman" panose="02020603050405020304" pitchFamily="18" charset="0"/>
              </a:rPr>
              <a:t>eo</a:t>
            </a:r>
            <a:r>
              <a:rPr lang="en-US" sz="2400" dirty="0">
                <a:solidFill>
                  <a:srgbClr val="333333"/>
                </a:solidFill>
                <a:latin typeface="Helvetica" panose="020B0604020202020204" pitchFamily="34" charset="0"/>
                <a:ea typeface="Times New Roman" panose="02020603050405020304" pitchFamily="18" charset="0"/>
              </a:rPr>
              <a:t> </a:t>
            </a:r>
            <a:r>
              <a:rPr lang="en-US" sz="2400" dirty="0" err="1">
                <a:solidFill>
                  <a:srgbClr val="333333"/>
                </a:solidFill>
                <a:latin typeface="Helvetica" panose="020B0604020202020204" pitchFamily="34" charset="0"/>
                <a:ea typeface="Times New Roman" panose="02020603050405020304" pitchFamily="18" charset="0"/>
              </a:rPr>
              <a:t>nhanh</a:t>
            </a:r>
            <a:r>
              <a:rPr lang="en-US" sz="2400" dirty="0">
                <a:solidFill>
                  <a:srgbClr val="333333"/>
                </a:solidFill>
                <a:latin typeface="Helvetica" panose="020B0604020202020204" pitchFamily="34" charset="0"/>
                <a:ea typeface="Times New Roman" panose="02020603050405020304" pitchFamily="18" charset="0"/>
              </a:rPr>
              <a:t> </a:t>
            </a:r>
            <a:r>
              <a:rPr lang="en-US" sz="2400" dirty="0" err="1">
                <a:solidFill>
                  <a:srgbClr val="333333"/>
                </a:solidFill>
                <a:latin typeface="Helvetica" panose="020B0604020202020204" pitchFamily="34" charset="0"/>
                <a:ea typeface="Times New Roman" panose="02020603050405020304" pitchFamily="18" charset="0"/>
              </a:rPr>
              <a:t>lớn</a:t>
            </a:r>
            <a:endParaRPr lang="en-US" sz="2400" dirty="0"/>
          </a:p>
        </p:txBody>
      </p:sp>
      <p:sp>
        <p:nvSpPr>
          <p:cNvPr id="46" name="Hình chữ nhật: Góc Tròn 45">
            <a:extLst>
              <a:ext uri="{FF2B5EF4-FFF2-40B4-BE49-F238E27FC236}">
                <a16:creationId xmlns="" xmlns:a16="http://schemas.microsoft.com/office/drawing/2014/main" id="{C5BA1CEE-CDAF-42BB-82E3-7E3E42ECB271}"/>
              </a:ext>
            </a:extLst>
          </p:cNvPr>
          <p:cNvSpPr/>
          <p:nvPr/>
        </p:nvSpPr>
        <p:spPr>
          <a:xfrm>
            <a:off x="6310323" y="3051595"/>
            <a:ext cx="2816087" cy="1564493"/>
          </a:xfrm>
          <a:prstGeom prst="roundRect">
            <a:avLst/>
          </a:prstGeom>
          <a:solidFill>
            <a:schemeClr val="accent4">
              <a:lumMod val="60000"/>
              <a:lumOff val="4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chemeClr val="tx1"/>
                </a:solidFill>
              </a:rPr>
              <a:t>Thịt nạc hơn</a:t>
            </a:r>
            <a:endParaRPr lang="en-US" sz="2400" dirty="0">
              <a:solidFill>
                <a:schemeClr val="tx1"/>
              </a:solidFill>
            </a:endParaRPr>
          </a:p>
        </p:txBody>
      </p:sp>
      <p:sp>
        <p:nvSpPr>
          <p:cNvPr id="47" name="Hình chữ nhật: Góc Tròn 46">
            <a:extLst>
              <a:ext uri="{FF2B5EF4-FFF2-40B4-BE49-F238E27FC236}">
                <a16:creationId xmlns="" xmlns:a16="http://schemas.microsoft.com/office/drawing/2014/main" id="{0507873C-FC2A-444B-AE03-31117442B376}"/>
              </a:ext>
            </a:extLst>
          </p:cNvPr>
          <p:cNvSpPr/>
          <p:nvPr/>
        </p:nvSpPr>
        <p:spPr>
          <a:xfrm>
            <a:off x="6319587" y="4955713"/>
            <a:ext cx="2793760" cy="1564493"/>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a:solidFill>
                  <a:schemeClr val="tx1"/>
                </a:solidFill>
              </a:rPr>
              <a:t>Dễ bán</a:t>
            </a:r>
            <a:endParaRPr lang="en-US" sz="2400">
              <a:solidFill>
                <a:schemeClr val="tx1"/>
              </a:solidFill>
            </a:endParaRPr>
          </a:p>
        </p:txBody>
      </p:sp>
      <p:sp>
        <p:nvSpPr>
          <p:cNvPr id="49" name="Mũi tên: Phải 48">
            <a:extLst>
              <a:ext uri="{FF2B5EF4-FFF2-40B4-BE49-F238E27FC236}">
                <a16:creationId xmlns="" xmlns:a16="http://schemas.microsoft.com/office/drawing/2014/main" id="{0FB9829F-F7CA-49F4-A188-9C1C423ABDBB}"/>
              </a:ext>
            </a:extLst>
          </p:cNvPr>
          <p:cNvSpPr/>
          <p:nvPr/>
        </p:nvSpPr>
        <p:spPr>
          <a:xfrm rot="19135745">
            <a:off x="4327934" y="2677476"/>
            <a:ext cx="2195025" cy="203138"/>
          </a:xfrm>
          <a:prstGeom prst="rightArrow">
            <a:avLst>
              <a:gd name="adj1" fmla="val 50000"/>
              <a:gd name="adj2" fmla="val 478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Mũi tên: Phải 50">
            <a:extLst>
              <a:ext uri="{FF2B5EF4-FFF2-40B4-BE49-F238E27FC236}">
                <a16:creationId xmlns="" xmlns:a16="http://schemas.microsoft.com/office/drawing/2014/main" id="{F59A5085-E250-43F5-8F23-6F492B4CCF66}"/>
              </a:ext>
            </a:extLst>
          </p:cNvPr>
          <p:cNvSpPr/>
          <p:nvPr/>
        </p:nvSpPr>
        <p:spPr>
          <a:xfrm>
            <a:off x="4707834" y="3773824"/>
            <a:ext cx="1589427" cy="186822"/>
          </a:xfrm>
          <a:prstGeom prst="rightArrow">
            <a:avLst>
              <a:gd name="adj1" fmla="val 50000"/>
              <a:gd name="adj2" fmla="val 62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ũi tên: Phải 52">
            <a:extLst>
              <a:ext uri="{FF2B5EF4-FFF2-40B4-BE49-F238E27FC236}">
                <a16:creationId xmlns="" xmlns:a16="http://schemas.microsoft.com/office/drawing/2014/main" id="{60848BE7-7FF2-44B2-B160-161326100773}"/>
              </a:ext>
            </a:extLst>
          </p:cNvPr>
          <p:cNvSpPr/>
          <p:nvPr/>
        </p:nvSpPr>
        <p:spPr>
          <a:xfrm rot="1865516" flipV="1">
            <a:off x="4442520" y="4669719"/>
            <a:ext cx="2043320" cy="224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ình Bầu dục 56">
            <a:extLst>
              <a:ext uri="{FF2B5EF4-FFF2-40B4-BE49-F238E27FC236}">
                <a16:creationId xmlns="" xmlns:a16="http://schemas.microsoft.com/office/drawing/2014/main" id="{465F2298-1D4D-4818-B77E-2385896CCE32}"/>
              </a:ext>
            </a:extLst>
          </p:cNvPr>
          <p:cNvSpPr/>
          <p:nvPr/>
        </p:nvSpPr>
        <p:spPr>
          <a:xfrm>
            <a:off x="1524001" y="2949239"/>
            <a:ext cx="3183833" cy="187021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333333"/>
                </a:solidFill>
                <a:latin typeface="Helvetica" panose="020B0604020202020204" pitchFamily="34" charset="0"/>
                <a:ea typeface="Calibri" panose="020F0502020204030204" pitchFamily="34" charset="0"/>
              </a:rPr>
              <a:t>Salbutamol</a:t>
            </a:r>
            <a:r>
              <a:rPr lang="en-US" sz="2400" dirty="0">
                <a:solidFill>
                  <a:srgbClr val="333333"/>
                </a:solidFill>
                <a:latin typeface="Helvetica" panose="020B0604020202020204" pitchFamily="34" charset="0"/>
                <a:ea typeface="Calibri" panose="020F0502020204030204" pitchFamily="34" charset="0"/>
              </a:rPr>
              <a:t>, </a:t>
            </a:r>
            <a:r>
              <a:rPr lang="en-US" sz="2400" dirty="0" err="1">
                <a:solidFill>
                  <a:srgbClr val="333333"/>
                </a:solidFill>
                <a:latin typeface="Helvetica" panose="020B0604020202020204" pitchFamily="34" charset="0"/>
                <a:ea typeface="Calibri" panose="020F0502020204030204" pitchFamily="34" charset="0"/>
              </a:rPr>
              <a:t>Clenbuterol</a:t>
            </a:r>
            <a:r>
              <a:rPr lang="en-US" sz="2400" dirty="0">
                <a:solidFill>
                  <a:srgbClr val="333333"/>
                </a:solidFill>
                <a:latin typeface="Helvetica" panose="020B0604020202020204" pitchFamily="34" charset="0"/>
                <a:ea typeface="Calibri" panose="020F0502020204030204" pitchFamily="34" charset="0"/>
              </a:rPr>
              <a:t> </a:t>
            </a:r>
            <a:r>
              <a:rPr lang="en-US" sz="2400" dirty="0" err="1">
                <a:solidFill>
                  <a:srgbClr val="333333"/>
                </a:solidFill>
                <a:latin typeface="Helvetica" panose="020B0604020202020204" pitchFamily="34" charset="0"/>
                <a:ea typeface="Calibri" panose="020F0502020204030204" pitchFamily="34" charset="0"/>
              </a:rPr>
              <a:t>và</a:t>
            </a:r>
            <a:r>
              <a:rPr lang="en-US" sz="2400" dirty="0">
                <a:solidFill>
                  <a:srgbClr val="333333"/>
                </a:solidFill>
                <a:latin typeface="Helvetica" panose="020B0604020202020204" pitchFamily="34" charset="0"/>
                <a:ea typeface="Calibri" panose="020F0502020204030204" pitchFamily="34" charset="0"/>
              </a:rPr>
              <a:t> </a:t>
            </a:r>
            <a:r>
              <a:rPr lang="en-US" sz="2400" dirty="0" err="1">
                <a:solidFill>
                  <a:srgbClr val="333333"/>
                </a:solidFill>
                <a:latin typeface="Helvetica" panose="020B0604020202020204" pitchFamily="34" charset="0"/>
                <a:ea typeface="Calibri" panose="020F0502020204030204" pitchFamily="34" charset="0"/>
              </a:rPr>
              <a:t>Ractopamine</a:t>
            </a:r>
            <a:r>
              <a:rPr lang="en-US" sz="2400" dirty="0">
                <a:solidFill>
                  <a:srgbClr val="333333"/>
                </a:solidFill>
                <a:latin typeface="Helvetica" panose="020B0604020202020204" pitchFamily="34" charset="0"/>
                <a:ea typeface="Calibri" panose="020F0502020204030204" pitchFamily="34" charset="0"/>
              </a:rPr>
              <a:t> </a:t>
            </a:r>
            <a:endParaRPr lang="en-US" sz="2400" dirty="0"/>
          </a:p>
        </p:txBody>
      </p:sp>
      <p:pic>
        <p:nvPicPr>
          <p:cNvPr id="11" name="Picture 10" descr="images.jfif"/>
          <p:cNvPicPr>
            <a:picLocks noChangeAspect="1"/>
          </p:cNvPicPr>
          <p:nvPr/>
        </p:nvPicPr>
        <p:blipFill>
          <a:blip r:embed="rId2" cstate="print"/>
          <a:stretch>
            <a:fillRect/>
          </a:stretch>
        </p:blipFill>
        <p:spPr>
          <a:xfrm>
            <a:off x="9269" y="4589007"/>
            <a:ext cx="3106648" cy="1896835"/>
          </a:xfrm>
          <a:prstGeom prst="rect">
            <a:avLst/>
          </a:prstGeom>
        </p:spPr>
      </p:pic>
    </p:spTree>
    <p:extLst>
      <p:ext uri="{BB962C8B-B14F-4D97-AF65-F5344CB8AC3E}">
        <p14:creationId xmlns:p14="http://schemas.microsoft.com/office/powerpoint/2010/main" val="30974598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animBg="1"/>
      <p:bldP spid="46" grpId="0" animBg="1"/>
      <p:bldP spid="47" grpId="0" animBg="1"/>
      <p:bldP spid="49" grpId="0" animBg="1"/>
      <p:bldP spid="51" grpId="0" animBg="1"/>
      <p:bldP spid="53" grpId="0" animBg="1"/>
      <p:bldP spid="5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79376" y="908720"/>
            <a:ext cx="5198613" cy="5544617"/>
          </a:xfrm>
          <a:solidFill>
            <a:schemeClr val="accent1">
              <a:lumMod val="20000"/>
              <a:lumOff val="80000"/>
            </a:schemeClr>
          </a:solidFill>
        </p:spPr>
        <p:txBody>
          <a:bodyPr>
            <a:normAutofit fontScale="92500"/>
          </a:bodyPr>
          <a:lstStyle/>
          <a:p>
            <a:r>
              <a:rPr lang="en-US" dirty="0" err="1">
                <a:latin typeface="Helvetica" panose="020B0604020202020204" pitchFamily="34" charset="0"/>
                <a:cs typeface="Helvetica" panose="020B0604020202020204" pitchFamily="34" charset="0"/>
              </a:rPr>
              <a:t>Sử</a:t>
            </a:r>
            <a:r>
              <a:rPr lang="vi-VN" dirty="0">
                <a:latin typeface="Helvetica" panose="020B0604020202020204" pitchFamily="34" charset="0"/>
                <a:cs typeface="Helvetica" panose="020B0604020202020204" pitchFamily="34" charset="0"/>
              </a:rPr>
              <a:t> dụng chất tạo nạc giúp heo tăng trọng nhanh hơn 25% heo thịt mỡ</a:t>
            </a:r>
            <a:r>
              <a:rPr lang="en-US" dirty="0">
                <a:latin typeface="Helvetica" panose="020B0604020202020204" pitchFamily="34" charset="0"/>
                <a:cs typeface="Helvetica" panose="020B0604020202020204" pitchFamily="34" charset="0"/>
              </a:rPr>
              <a:t>.</a:t>
            </a:r>
          </a:p>
          <a:p>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Một</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chủ</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hộ</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nuôi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lợn</a:t>
            </a:r>
            <a:r>
              <a:rPr lang="en-US" dirty="0">
                <a:latin typeface="Helvetica" panose="020B0604020202020204" pitchFamily="34" charset="0"/>
                <a:cs typeface="Helvetica" panose="020B0604020202020204" pitchFamily="34" charset="0"/>
              </a:rPr>
              <a:t> ở </a:t>
            </a:r>
            <a:r>
              <a:rPr lang="en-US" dirty="0" err="1">
                <a:latin typeface="Helvetica" panose="020B0604020202020204" pitchFamily="34" charset="0"/>
                <a:cs typeface="Helvetica" panose="020B0604020202020204" pitchFamily="34" charset="0"/>
              </a:rPr>
              <a:t>Đồng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Nai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cho</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biết</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nếu</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nuôi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bình</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thường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cần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thời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gian</a:t>
            </a:r>
            <a:r>
              <a:rPr lang="en-US" dirty="0">
                <a:latin typeface="Helvetica" panose="020B0604020202020204" pitchFamily="34" charset="0"/>
                <a:cs typeface="Helvetica" panose="020B0604020202020204" pitchFamily="34" charset="0"/>
              </a:rPr>
              <a:t> 4-5 </a:t>
            </a:r>
            <a:r>
              <a:rPr lang="en-US" dirty="0" err="1">
                <a:latin typeface="Helvetica" panose="020B0604020202020204" pitchFamily="34" charset="0"/>
                <a:cs typeface="Helvetica" panose="020B0604020202020204" pitchFamily="34" charset="0"/>
              </a:rPr>
              <a:t>tháng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lợn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mới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đạt</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trọng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lượng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từ</a:t>
            </a:r>
            <a:r>
              <a:rPr lang="en-US" dirty="0">
                <a:latin typeface="Helvetica" panose="020B0604020202020204" pitchFamily="34" charset="0"/>
                <a:cs typeface="Helvetica" panose="020B0604020202020204" pitchFamily="34" charset="0"/>
              </a:rPr>
              <a:t> 100-110kg​ </a:t>
            </a:r>
            <a:r>
              <a:rPr lang="en-US" dirty="0" err="1">
                <a:latin typeface="Helvetica" panose="020B0604020202020204" pitchFamily="34" charset="0"/>
                <a:cs typeface="Helvetica" panose="020B0604020202020204" pitchFamily="34" charset="0"/>
              </a:rPr>
              <a:t>và</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tỷ</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lệ</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mỡ</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sẽ</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tăng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cao</a:t>
            </a:r>
            <a:r>
              <a:rPr lang="en-US" dirty="0">
                <a:latin typeface="Helvetica" panose="020B0604020202020204" pitchFamily="34" charset="0"/>
                <a:cs typeface="Helvetica" panose="020B0604020202020204" pitchFamily="34" charset="0"/>
              </a:rPr>
              <a:t>.</a:t>
            </a:r>
          </a:p>
          <a:p>
            <a:pPr>
              <a:buNone/>
            </a:pPr>
            <a:endParaRPr lang="en-US" dirty="0">
              <a:latin typeface="Helvetica" panose="020B0604020202020204" pitchFamily="34" charset="0"/>
              <a:cs typeface="Helvetica" panose="020B0604020202020204" pitchFamily="34" charset="0"/>
            </a:endParaRPr>
          </a:p>
          <a:p>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Nếu</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sử</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dụng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chất</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tạo</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nạc</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tăng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trọng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khoảng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tháng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lợn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đạt</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trọng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lượng</a:t>
            </a:r>
            <a:r>
              <a:rPr lang="en-US" dirty="0">
                <a:latin typeface="Helvetica" panose="020B0604020202020204" pitchFamily="34" charset="0"/>
                <a:cs typeface="Helvetica" panose="020B0604020202020204" pitchFamily="34" charset="0"/>
              </a:rPr>
              <a:t> 130kg/con, </a:t>
            </a:r>
            <a:r>
              <a:rPr lang="en-US" dirty="0" err="1">
                <a:latin typeface="Helvetica" panose="020B0604020202020204" pitchFamily="34" charset="0"/>
                <a:cs typeface="Helvetica" panose="020B0604020202020204" pitchFamily="34" charset="0"/>
              </a:rPr>
              <a:t>trong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khi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tỷ</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lệ</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nạc</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cao</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đến</a:t>
            </a:r>
            <a:r>
              <a:rPr lang="en-US" dirty="0">
                <a:latin typeface="Helvetica" panose="020B0604020202020204" pitchFamily="34" charset="0"/>
                <a:cs typeface="Helvetica" panose="020B0604020202020204" pitchFamily="34" charset="0"/>
              </a:rPr>
              <a:t> 85%. </a:t>
            </a:r>
            <a:r>
              <a:rPr lang="en-US" dirty="0" err="1">
                <a:latin typeface="Helvetica" panose="020B0604020202020204" pitchFamily="34" charset="0"/>
                <a:cs typeface="Helvetica" panose="020B0604020202020204" pitchFamily="34" charset="0"/>
              </a:rPr>
              <a:t>Thương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lái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lại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thường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mua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giá</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cao</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hơn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từ</a:t>
            </a:r>
            <a:r>
              <a:rPr lang="en-US" dirty="0">
                <a:latin typeface="Helvetica" panose="020B0604020202020204" pitchFamily="34" charset="0"/>
                <a:cs typeface="Helvetica" panose="020B0604020202020204" pitchFamily="34" charset="0"/>
              </a:rPr>
              <a:t> 1.000-2.000 </a:t>
            </a:r>
            <a:r>
              <a:rPr lang="en-US" dirty="0" err="1">
                <a:latin typeface="Helvetica" panose="020B0604020202020204" pitchFamily="34" charset="0"/>
                <a:cs typeface="Helvetica" panose="020B0604020202020204" pitchFamily="34" charset="0"/>
              </a:rPr>
              <a:t>đồng</a:t>
            </a:r>
            <a:r>
              <a:rPr lang="en-US" dirty="0">
                <a:latin typeface="Helvetica" panose="020B0604020202020204" pitchFamily="34" charset="0"/>
                <a:cs typeface="Helvetica" panose="020B0604020202020204" pitchFamily="34" charset="0"/>
              </a:rPr>
              <a:t>/kg so </a:t>
            </a:r>
            <a:r>
              <a:rPr lang="en-US" dirty="0" err="1">
                <a:latin typeface="Helvetica" panose="020B0604020202020204" pitchFamily="34" charset="0"/>
                <a:cs typeface="Helvetica" panose="020B0604020202020204" pitchFamily="34" charset="0"/>
              </a:rPr>
              <a:t>với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nuôi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thông</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thường</a:t>
            </a:r>
            <a:r>
              <a:rPr lang="en-US" dirty="0">
                <a:latin typeface="Helvetica" panose="020B0604020202020204" pitchFamily="34" charset="0"/>
                <a:cs typeface="Helvetica" panose="020B0604020202020204" pitchFamily="34" charset="0"/>
              </a:rPr>
              <a:t>.</a:t>
            </a:r>
          </a:p>
        </p:txBody>
      </p:sp>
      <p:pic>
        <p:nvPicPr>
          <p:cNvPr id="9" name="Content Placeholder 8" descr="unnamed.jpg"/>
          <p:cNvPicPr>
            <a:picLocks noGrp="1" noChangeAspect="1"/>
          </p:cNvPicPr>
          <p:nvPr>
            <p:ph sz="quarter" idx="4"/>
          </p:nvPr>
        </p:nvPicPr>
        <p:blipFill>
          <a:blip r:embed="rId2" cstate="print"/>
          <a:stretch>
            <a:fillRect/>
          </a:stretch>
        </p:blipFill>
        <p:spPr>
          <a:xfrm>
            <a:off x="6017975" y="3445738"/>
            <a:ext cx="3887788" cy="2915841"/>
          </a:xfrm>
        </p:spPr>
      </p:pic>
      <p:pic>
        <p:nvPicPr>
          <p:cNvPr id="10" name="Picture 9" descr="images (5).jfif"/>
          <p:cNvPicPr>
            <a:picLocks noChangeAspect="1"/>
          </p:cNvPicPr>
          <p:nvPr/>
        </p:nvPicPr>
        <p:blipFill>
          <a:blip r:embed="rId3" cstate="print"/>
          <a:stretch>
            <a:fillRect/>
          </a:stretch>
        </p:blipFill>
        <p:spPr>
          <a:xfrm>
            <a:off x="6030686" y="999025"/>
            <a:ext cx="3639638" cy="241323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A8A8174-8E58-439F-BB78-777B49C38F78}"/>
              </a:ext>
            </a:extLst>
          </p:cNvPr>
          <p:cNvSpPr>
            <a:spLocks noGrp="1"/>
          </p:cNvSpPr>
          <p:nvPr>
            <p:ph type="ctrTitle"/>
          </p:nvPr>
        </p:nvSpPr>
        <p:spPr/>
        <p:txBody>
          <a:bodyPr/>
          <a:lstStyle/>
          <a:p>
            <a:r>
              <a:rPr lang="en-US" dirty="0"/>
              <a:t>KHÁI NIỆM, VAI TRÒ CỦA ĐẠO ĐỨC KINH DOANH</a:t>
            </a:r>
          </a:p>
        </p:txBody>
      </p:sp>
    </p:spTree>
    <p:extLst>
      <p:ext uri="{BB962C8B-B14F-4D97-AF65-F5344CB8AC3E}">
        <p14:creationId xmlns:p14="http://schemas.microsoft.com/office/powerpoint/2010/main" val="30427462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 xmlns:a16="http://schemas.microsoft.com/office/drawing/2014/main" id="{407FCC26-6B4B-4055-9524-BD49F20E53DD}"/>
              </a:ext>
            </a:extLst>
          </p:cNvPr>
          <p:cNvSpPr>
            <a:spLocks noGrp="1"/>
          </p:cNvSpPr>
          <p:nvPr>
            <p:ph type="title"/>
          </p:nvPr>
        </p:nvSpPr>
        <p:spPr>
          <a:xfrm>
            <a:off x="1524001" y="42233"/>
            <a:ext cx="4002157" cy="728661"/>
          </a:xfrm>
        </p:spPr>
        <p:txBody>
          <a:bodyPr>
            <a:normAutofit/>
          </a:bodyPr>
          <a:lstStyle/>
          <a:p>
            <a:r>
              <a:rPr lang="vi-VN" sz="3200" dirty="0"/>
              <a:t>TÁC ĐỘNG</a:t>
            </a:r>
            <a:endParaRPr lang="en-US" sz="3200" dirty="0">
              <a:latin typeface="+mn-lt"/>
            </a:endParaRPr>
          </a:p>
        </p:txBody>
      </p:sp>
      <p:sp>
        <p:nvSpPr>
          <p:cNvPr id="9" name="Hình chữ nhật 8">
            <a:extLst>
              <a:ext uri="{FF2B5EF4-FFF2-40B4-BE49-F238E27FC236}">
                <a16:creationId xmlns="" xmlns:a16="http://schemas.microsoft.com/office/drawing/2014/main" id="{AEC704AD-49B0-4061-8B98-3231C28EC1EF}"/>
              </a:ext>
            </a:extLst>
          </p:cNvPr>
          <p:cNvSpPr/>
          <p:nvPr/>
        </p:nvSpPr>
        <p:spPr>
          <a:xfrm>
            <a:off x="1749099" y="3513696"/>
            <a:ext cx="2831611" cy="1350041"/>
          </a:xfrm>
          <a:prstGeom prst="rect">
            <a:avLst/>
          </a:prstGeom>
          <a:solidFill>
            <a:schemeClr val="accent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800" dirty="0">
                <a:solidFill>
                  <a:schemeClr val="bg1"/>
                </a:solidFill>
              </a:rPr>
              <a:t>Đối với vật nuôi</a:t>
            </a:r>
            <a:endParaRPr lang="en-US" sz="2800" dirty="0">
              <a:solidFill>
                <a:schemeClr val="bg1"/>
              </a:solidFill>
            </a:endParaRPr>
          </a:p>
        </p:txBody>
      </p:sp>
      <p:sp>
        <p:nvSpPr>
          <p:cNvPr id="14" name="Hình chữ nhật: Góc Tròn 13">
            <a:extLst>
              <a:ext uri="{FF2B5EF4-FFF2-40B4-BE49-F238E27FC236}">
                <a16:creationId xmlns="" xmlns:a16="http://schemas.microsoft.com/office/drawing/2014/main" id="{F9C528D8-C71A-4AFB-ABE4-D436B3150699}"/>
              </a:ext>
            </a:extLst>
          </p:cNvPr>
          <p:cNvSpPr/>
          <p:nvPr/>
        </p:nvSpPr>
        <p:spPr>
          <a:xfrm>
            <a:off x="5952309" y="1196518"/>
            <a:ext cx="4428308" cy="789037"/>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Sang ngày thứ 2: heo bắt đầu nở mông vai, tạo ra những thớ thịt săn chắc.</a:t>
            </a:r>
            <a:endParaRPr lang="en-US" dirty="0"/>
          </a:p>
        </p:txBody>
      </p:sp>
      <p:sp>
        <p:nvSpPr>
          <p:cNvPr id="16" name="Hình chữ nhật: Góc Tròn 15">
            <a:extLst>
              <a:ext uri="{FF2B5EF4-FFF2-40B4-BE49-F238E27FC236}">
                <a16:creationId xmlns="" xmlns:a16="http://schemas.microsoft.com/office/drawing/2014/main" id="{AB185A3E-68D6-406D-B7F9-10A1AB3C86B7}"/>
              </a:ext>
            </a:extLst>
          </p:cNvPr>
          <p:cNvSpPr/>
          <p:nvPr/>
        </p:nvSpPr>
        <p:spPr>
          <a:xfrm>
            <a:off x="6004561" y="2281434"/>
            <a:ext cx="4376056" cy="70996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 Ngày thứ 3: heo ít di chuyển thường nằm ngủ li bì.</a:t>
            </a:r>
            <a:endParaRPr lang="en-US" dirty="0">
              <a:solidFill>
                <a:schemeClr val="tx1"/>
              </a:solidFill>
            </a:endParaRPr>
          </a:p>
        </p:txBody>
      </p:sp>
      <p:cxnSp>
        <p:nvCxnSpPr>
          <p:cNvPr id="19" name="Đường kết nối Mũi tên Thẳng 18">
            <a:extLst>
              <a:ext uri="{FF2B5EF4-FFF2-40B4-BE49-F238E27FC236}">
                <a16:creationId xmlns="" xmlns:a16="http://schemas.microsoft.com/office/drawing/2014/main" id="{5EC1A765-A1F7-4E7B-A86E-6ED9599D1DD0}"/>
              </a:ext>
            </a:extLst>
          </p:cNvPr>
          <p:cNvCxnSpPr>
            <a:cxnSpLocks/>
            <a:stCxn id="9" idx="3"/>
            <a:endCxn id="14" idx="1"/>
          </p:cNvCxnSpPr>
          <p:nvPr/>
        </p:nvCxnSpPr>
        <p:spPr>
          <a:xfrm flipV="1">
            <a:off x="4580710" y="1591037"/>
            <a:ext cx="1371599" cy="2597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Đường kết nối Mũi tên Thẳng 21">
            <a:extLst>
              <a:ext uri="{FF2B5EF4-FFF2-40B4-BE49-F238E27FC236}">
                <a16:creationId xmlns="" xmlns:a16="http://schemas.microsoft.com/office/drawing/2014/main" id="{BFD9733E-7745-4856-B894-2DD0D0D726E6}"/>
              </a:ext>
            </a:extLst>
          </p:cNvPr>
          <p:cNvCxnSpPr>
            <a:cxnSpLocks/>
            <a:stCxn id="9" idx="3"/>
            <a:endCxn id="16" idx="1"/>
          </p:cNvCxnSpPr>
          <p:nvPr/>
        </p:nvCxnSpPr>
        <p:spPr>
          <a:xfrm flipV="1">
            <a:off x="4580710" y="2636414"/>
            <a:ext cx="1423851" cy="1552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Đường kết nối Mũi tên Thẳng 23">
            <a:extLst>
              <a:ext uri="{FF2B5EF4-FFF2-40B4-BE49-F238E27FC236}">
                <a16:creationId xmlns="" xmlns:a16="http://schemas.microsoft.com/office/drawing/2014/main" id="{A5830E60-C46D-4661-92A7-888444D0520C}"/>
              </a:ext>
            </a:extLst>
          </p:cNvPr>
          <p:cNvCxnSpPr>
            <a:cxnSpLocks/>
            <a:stCxn id="9" idx="3"/>
            <a:endCxn id="13" idx="1"/>
          </p:cNvCxnSpPr>
          <p:nvPr/>
        </p:nvCxnSpPr>
        <p:spPr>
          <a:xfrm flipV="1">
            <a:off x="4580710" y="3591430"/>
            <a:ext cx="1449977" cy="597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Hình chữ nhật: Góc Tròn 12">
            <a:extLst>
              <a:ext uri="{FF2B5EF4-FFF2-40B4-BE49-F238E27FC236}">
                <a16:creationId xmlns="" xmlns:a16="http://schemas.microsoft.com/office/drawing/2014/main" id="{E9B23666-755F-4E7F-B1BF-D6387DC22EF1}"/>
              </a:ext>
            </a:extLst>
          </p:cNvPr>
          <p:cNvSpPr/>
          <p:nvPr/>
        </p:nvSpPr>
        <p:spPr>
          <a:xfrm>
            <a:off x="6030687" y="3159499"/>
            <a:ext cx="4349931" cy="863862"/>
          </a:xfrm>
          <a:prstGeom prst="roundRect">
            <a:avLst/>
          </a:prstGeom>
          <a:solidFill>
            <a:schemeClr val="accent6">
              <a:lumMod val="5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 Ngày thứ 10: heo bắt đầu ăn đâu nằm đấy và kèm theo hiện tượng chân đứng không vững.</a:t>
            </a:r>
            <a:endParaRPr lang="en-US" dirty="0"/>
          </a:p>
        </p:txBody>
      </p:sp>
      <p:sp>
        <p:nvSpPr>
          <p:cNvPr id="18" name="Hình chữ nhật: Góc Tròn 12">
            <a:extLst>
              <a:ext uri="{FF2B5EF4-FFF2-40B4-BE49-F238E27FC236}">
                <a16:creationId xmlns="" xmlns:a16="http://schemas.microsoft.com/office/drawing/2014/main" id="{E9B23666-755F-4E7F-B1BF-D6387DC22EF1}"/>
              </a:ext>
            </a:extLst>
          </p:cNvPr>
          <p:cNvSpPr/>
          <p:nvPr/>
        </p:nvSpPr>
        <p:spPr>
          <a:xfrm>
            <a:off x="6030686" y="4131294"/>
            <a:ext cx="4284617" cy="1198353"/>
          </a:xfrm>
          <a:prstGeom prst="roundRect">
            <a:avLst/>
          </a:prstGeom>
          <a:solidFill>
            <a:schemeClr val="accent6">
              <a:lumMod val="5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Ngày thứ 15: siêu tạo nạc, tích nước, trọng lượng mỗi ngày tăng 1,5 – 2 kg/ngày, xương giòn và nguy cơ gãy chân rất cao</a:t>
            </a:r>
            <a:endParaRPr lang="en-US" dirty="0"/>
          </a:p>
        </p:txBody>
      </p:sp>
      <p:sp>
        <p:nvSpPr>
          <p:cNvPr id="29" name="Hình chữ nhật: Góc Tròn 12">
            <a:extLst>
              <a:ext uri="{FF2B5EF4-FFF2-40B4-BE49-F238E27FC236}">
                <a16:creationId xmlns="" xmlns:a16="http://schemas.microsoft.com/office/drawing/2014/main" id="{E9B23666-755F-4E7F-B1BF-D6387DC22EF1}"/>
              </a:ext>
            </a:extLst>
          </p:cNvPr>
          <p:cNvSpPr/>
          <p:nvPr/>
        </p:nvSpPr>
        <p:spPr>
          <a:xfrm>
            <a:off x="6082938" y="5424516"/>
            <a:ext cx="4284617" cy="1198353"/>
          </a:xfrm>
          <a:prstGeom prst="roundRect">
            <a:avLst/>
          </a:prstGeom>
          <a:solidFill>
            <a:schemeClr val="accent6">
              <a:lumMod val="5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a:t>Quá 15 ngày: khắp người heo bắt đầu xuất hiện những vết lở rỉ nước.</a:t>
            </a:r>
            <a:endParaRPr lang="en-US" dirty="0"/>
          </a:p>
        </p:txBody>
      </p:sp>
      <p:cxnSp>
        <p:nvCxnSpPr>
          <p:cNvPr id="31" name="Đường kết nối Mũi tên Thẳng 21">
            <a:extLst>
              <a:ext uri="{FF2B5EF4-FFF2-40B4-BE49-F238E27FC236}">
                <a16:creationId xmlns="" xmlns:a16="http://schemas.microsoft.com/office/drawing/2014/main" id="{BFD9733E-7745-4856-B894-2DD0D0D726E6}"/>
              </a:ext>
            </a:extLst>
          </p:cNvPr>
          <p:cNvCxnSpPr>
            <a:cxnSpLocks/>
            <a:stCxn id="9" idx="3"/>
          </p:cNvCxnSpPr>
          <p:nvPr/>
        </p:nvCxnSpPr>
        <p:spPr>
          <a:xfrm>
            <a:off x="4580710" y="4188717"/>
            <a:ext cx="1397725" cy="6750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Đường kết nối Mũi tên Thẳng 21">
            <a:extLst>
              <a:ext uri="{FF2B5EF4-FFF2-40B4-BE49-F238E27FC236}">
                <a16:creationId xmlns="" xmlns:a16="http://schemas.microsoft.com/office/drawing/2014/main" id="{BFD9733E-7745-4856-B894-2DD0D0D726E6}"/>
              </a:ext>
            </a:extLst>
          </p:cNvPr>
          <p:cNvCxnSpPr>
            <a:cxnSpLocks/>
            <a:stCxn id="9" idx="3"/>
          </p:cNvCxnSpPr>
          <p:nvPr/>
        </p:nvCxnSpPr>
        <p:spPr>
          <a:xfrm>
            <a:off x="4580709" y="4188716"/>
            <a:ext cx="1436914" cy="1602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586338"/>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4" grpId="0" animBg="1"/>
      <p:bldP spid="16" grpId="0" animBg="1"/>
      <p:bldP spid="13" grpId="0" animBg="1"/>
      <p:bldP spid="18" grpId="0" animBg="1"/>
      <p:bldP spid="2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 xmlns:a16="http://schemas.microsoft.com/office/drawing/2014/main" id="{7B57191B-63D4-4F1A-AFDF-EE7E76CF18D6}"/>
              </a:ext>
            </a:extLst>
          </p:cNvPr>
          <p:cNvSpPr/>
          <p:nvPr/>
        </p:nvSpPr>
        <p:spPr>
          <a:xfrm>
            <a:off x="1762538" y="3286540"/>
            <a:ext cx="1272210" cy="127220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Đối với con người</a:t>
            </a:r>
            <a:endParaRPr lang="en-US">
              <a:solidFill>
                <a:schemeClr val="tx1"/>
              </a:solidFill>
            </a:endParaRPr>
          </a:p>
        </p:txBody>
      </p:sp>
      <p:sp>
        <p:nvSpPr>
          <p:cNvPr id="5" name="Hình chữ nhật: Góc Tròn 4">
            <a:extLst>
              <a:ext uri="{FF2B5EF4-FFF2-40B4-BE49-F238E27FC236}">
                <a16:creationId xmlns="" xmlns:a16="http://schemas.microsoft.com/office/drawing/2014/main" id="{3A46E02C-8268-426C-B8EC-152179B7CA4E}"/>
              </a:ext>
            </a:extLst>
          </p:cNvPr>
          <p:cNvSpPr/>
          <p:nvPr/>
        </p:nvSpPr>
        <p:spPr>
          <a:xfrm>
            <a:off x="1762538" y="1219204"/>
            <a:ext cx="2849218" cy="1139687"/>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33333"/>
                </a:solidFill>
                <a:latin typeface="Helvetica" panose="020B0604020202020204" pitchFamily="34" charset="0"/>
                <a:ea typeface="Calibri" panose="020F0502020204030204" pitchFamily="34" charset="0"/>
              </a:rPr>
              <a:t>biến chứng ung thư, ngộ độc cấp, run cơ, đau tim, tim đập nhanh, tăng huyết áp, choáng váng</a:t>
            </a:r>
            <a:endParaRPr lang="en-US"/>
          </a:p>
        </p:txBody>
      </p:sp>
      <p:cxnSp>
        <p:nvCxnSpPr>
          <p:cNvPr id="7" name="Đường kết nối Mũi tên Thẳng 6">
            <a:extLst>
              <a:ext uri="{FF2B5EF4-FFF2-40B4-BE49-F238E27FC236}">
                <a16:creationId xmlns="" xmlns:a16="http://schemas.microsoft.com/office/drawing/2014/main" id="{286CF49C-9251-4C8E-AC46-A51EC8A3E768}"/>
              </a:ext>
            </a:extLst>
          </p:cNvPr>
          <p:cNvCxnSpPr>
            <a:cxnSpLocks/>
            <a:stCxn id="4" idx="0"/>
            <a:endCxn id="5" idx="2"/>
          </p:cNvCxnSpPr>
          <p:nvPr/>
        </p:nvCxnSpPr>
        <p:spPr>
          <a:xfrm flipV="1">
            <a:off x="2398643" y="2358890"/>
            <a:ext cx="788504" cy="927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Hình chữ nhật: Góc Tròn 8">
            <a:extLst>
              <a:ext uri="{FF2B5EF4-FFF2-40B4-BE49-F238E27FC236}">
                <a16:creationId xmlns="" xmlns:a16="http://schemas.microsoft.com/office/drawing/2014/main" id="{ECA40181-CBB4-4D4E-AE32-8351AFDEF4BA}"/>
              </a:ext>
            </a:extLst>
          </p:cNvPr>
          <p:cNvSpPr/>
          <p:nvPr/>
        </p:nvSpPr>
        <p:spPr>
          <a:xfrm>
            <a:off x="3328940" y="3366055"/>
            <a:ext cx="2977757" cy="1139687"/>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rgbClr val="333333"/>
                </a:solidFill>
                <a:latin typeface="Helvetica" panose="020B0604020202020204" pitchFamily="34" charset="0"/>
                <a:ea typeface="Calibri" panose="020F0502020204030204" pitchFamily="34" charset="0"/>
              </a:rPr>
              <a:t>g</a:t>
            </a:r>
            <a:r>
              <a:rPr lang="en-US">
                <a:solidFill>
                  <a:srgbClr val="333333"/>
                </a:solidFill>
                <a:latin typeface="Helvetica" panose="020B0604020202020204" pitchFamily="34" charset="0"/>
                <a:ea typeface="Calibri" panose="020F0502020204030204" pitchFamily="34" charset="0"/>
              </a:rPr>
              <a:t>ây tổn hại cho hệ thần kinh, hệ tuần hoàn, thậm chí gây chết người</a:t>
            </a:r>
            <a:endParaRPr lang="en-US"/>
          </a:p>
        </p:txBody>
      </p:sp>
      <p:sp>
        <p:nvSpPr>
          <p:cNvPr id="10" name="Hình chữ nhật: Góc Tròn 9">
            <a:extLst>
              <a:ext uri="{FF2B5EF4-FFF2-40B4-BE49-F238E27FC236}">
                <a16:creationId xmlns="" xmlns:a16="http://schemas.microsoft.com/office/drawing/2014/main" id="{917FAD7F-E8A8-4E63-81B2-B2FB89F73DF0}"/>
              </a:ext>
            </a:extLst>
          </p:cNvPr>
          <p:cNvSpPr/>
          <p:nvPr/>
        </p:nvSpPr>
        <p:spPr>
          <a:xfrm>
            <a:off x="1757235" y="5194852"/>
            <a:ext cx="2849218" cy="1139687"/>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333333"/>
                </a:solidFill>
                <a:latin typeface="Helvetica" panose="020B0604020202020204" pitchFamily="34" charset="0"/>
                <a:ea typeface="Calibri" panose="020F0502020204030204" pitchFamily="34" charset="0"/>
              </a:rPr>
              <a:t>làm giảm vận động của cơ, khớp, khiến cơ thể phát triển không bình thường</a:t>
            </a:r>
            <a:endParaRPr lang="en-US"/>
          </a:p>
        </p:txBody>
      </p:sp>
      <p:cxnSp>
        <p:nvCxnSpPr>
          <p:cNvPr id="12" name="Đường kết nối Mũi tên Thẳng 11">
            <a:extLst>
              <a:ext uri="{FF2B5EF4-FFF2-40B4-BE49-F238E27FC236}">
                <a16:creationId xmlns="" xmlns:a16="http://schemas.microsoft.com/office/drawing/2014/main" id="{67672DAA-63D4-4022-A8BD-F945AD63CF05}"/>
              </a:ext>
            </a:extLst>
          </p:cNvPr>
          <p:cNvCxnSpPr>
            <a:cxnSpLocks/>
            <a:stCxn id="4" idx="3"/>
            <a:endCxn id="9" idx="1"/>
          </p:cNvCxnSpPr>
          <p:nvPr/>
        </p:nvCxnSpPr>
        <p:spPr>
          <a:xfrm>
            <a:off x="3034749" y="3922644"/>
            <a:ext cx="294191" cy="13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Đường kết nối Mũi tên Thẳng 13">
            <a:extLst>
              <a:ext uri="{FF2B5EF4-FFF2-40B4-BE49-F238E27FC236}">
                <a16:creationId xmlns="" xmlns:a16="http://schemas.microsoft.com/office/drawing/2014/main" id="{94519483-3A34-49A4-9FFD-78AF4EE4A228}"/>
              </a:ext>
            </a:extLst>
          </p:cNvPr>
          <p:cNvCxnSpPr>
            <a:cxnSpLocks/>
            <a:stCxn id="4" idx="2"/>
            <a:endCxn id="10" idx="0"/>
          </p:cNvCxnSpPr>
          <p:nvPr/>
        </p:nvCxnSpPr>
        <p:spPr>
          <a:xfrm>
            <a:off x="2398643" y="4558748"/>
            <a:ext cx="783201" cy="636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Content Placeholder 4" descr="giai-ma-chat-cam-9.jpg">
            <a:extLst>
              <a:ext uri="{FF2B5EF4-FFF2-40B4-BE49-F238E27FC236}">
                <a16:creationId xmlns="" xmlns:a16="http://schemas.microsoft.com/office/drawing/2014/main" id="{6853BA4D-FB7E-480C-BC6B-F989A6867164}"/>
              </a:ext>
            </a:extLst>
          </p:cNvPr>
          <p:cNvPicPr>
            <a:picLocks noChangeAspect="1"/>
          </p:cNvPicPr>
          <p:nvPr/>
        </p:nvPicPr>
        <p:blipFill>
          <a:blip r:embed="rId2" cstate="print"/>
          <a:stretch>
            <a:fillRect/>
          </a:stretch>
        </p:blipFill>
        <p:spPr>
          <a:xfrm>
            <a:off x="6443200" y="1192696"/>
            <a:ext cx="4208905" cy="2729948"/>
          </a:xfrm>
          <a:prstGeom prst="rect">
            <a:avLst/>
          </a:prstGeom>
        </p:spPr>
      </p:pic>
    </p:spTree>
    <p:extLst>
      <p:ext uri="{BB962C8B-B14F-4D97-AF65-F5344CB8AC3E}">
        <p14:creationId xmlns:p14="http://schemas.microsoft.com/office/powerpoint/2010/main" val="244788020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 xmlns:a16="http://schemas.microsoft.com/office/drawing/2014/main" id="{B1BD4BB1-569D-442F-9286-E7BAB848D44D}"/>
              </a:ext>
            </a:extLst>
          </p:cNvPr>
          <p:cNvSpPr>
            <a:spLocks noGrp="1"/>
          </p:cNvSpPr>
          <p:nvPr>
            <p:ph type="title"/>
          </p:nvPr>
        </p:nvSpPr>
        <p:spPr>
          <a:xfrm>
            <a:off x="1683026" y="213692"/>
            <a:ext cx="2949178" cy="448916"/>
          </a:xfrm>
        </p:spPr>
        <p:txBody>
          <a:bodyPr>
            <a:noAutofit/>
          </a:bodyPr>
          <a:lstStyle/>
          <a:p>
            <a:r>
              <a:rPr lang="vi-VN" sz="3200"/>
              <a:t>Cơ chế</a:t>
            </a:r>
            <a:endParaRPr lang="en-US" sz="3200"/>
          </a:p>
        </p:txBody>
      </p:sp>
      <p:pic>
        <p:nvPicPr>
          <p:cNvPr id="6" name="Chỗ dành sẵn cho Nội dung 5">
            <a:extLst>
              <a:ext uri="{FF2B5EF4-FFF2-40B4-BE49-F238E27FC236}">
                <a16:creationId xmlns="" xmlns:a16="http://schemas.microsoft.com/office/drawing/2014/main" id="{72E52D55-8315-436B-B5B4-E330BCDA955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55440" y="980728"/>
            <a:ext cx="9144000" cy="5227983"/>
          </a:xfrm>
        </p:spPr>
      </p:pic>
    </p:spTree>
    <p:extLst>
      <p:ext uri="{BB962C8B-B14F-4D97-AF65-F5344CB8AC3E}">
        <p14:creationId xmlns:p14="http://schemas.microsoft.com/office/powerpoint/2010/main" val="41441181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Hộp Văn bản 5">
            <a:extLst>
              <a:ext uri="{FF2B5EF4-FFF2-40B4-BE49-F238E27FC236}">
                <a16:creationId xmlns="" xmlns:a16="http://schemas.microsoft.com/office/drawing/2014/main" id="{5CA9D3DC-5BFA-4203-8FAE-5BB1026B9B4D}"/>
              </a:ext>
            </a:extLst>
          </p:cNvPr>
          <p:cNvGraphicFramePr/>
          <p:nvPr/>
        </p:nvGraphicFramePr>
        <p:xfrm>
          <a:off x="1415480" y="404664"/>
          <a:ext cx="8706678" cy="56255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5316137"/>
      </p:ext>
    </p:extLst>
  </p:cSld>
  <p:clrMapOvr>
    <a:masterClrMapping/>
  </p:clrMapOvr>
  <p:transition xmlns:p14="http://schemas.microsoft.com/office/powerpoint/2010/mai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hỗ dành sẵn cho Nội dung 9" descr="Ảnh có chứa văn bản&#10;&#10;Mô tả được tạo tự động">
            <a:extLst>
              <a:ext uri="{FF2B5EF4-FFF2-40B4-BE49-F238E27FC236}">
                <a16:creationId xmlns="" xmlns:a16="http://schemas.microsoft.com/office/drawing/2014/main" id="{E0843937-3FE8-44B3-9F2A-4BD6719744A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71464" y="404664"/>
            <a:ext cx="9144000" cy="5744817"/>
          </a:xfrm>
        </p:spPr>
      </p:pic>
    </p:spTree>
    <p:extLst>
      <p:ext uri="{BB962C8B-B14F-4D97-AF65-F5344CB8AC3E}">
        <p14:creationId xmlns:p14="http://schemas.microsoft.com/office/powerpoint/2010/main" val="40084185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F56992-F1D3-4B4A-A522-2C118D10B8DD}"/>
              </a:ext>
            </a:extLst>
          </p:cNvPr>
          <p:cNvSpPr>
            <a:spLocks noGrp="1"/>
          </p:cNvSpPr>
          <p:nvPr>
            <p:ph type="ctrTitle"/>
          </p:nvPr>
        </p:nvSpPr>
        <p:spPr/>
        <p:txBody>
          <a:bodyPr/>
          <a:lstStyle/>
          <a:p>
            <a:r>
              <a:rPr lang="en-US" dirty="0"/>
              <a:t>MỘT SỐ KHÍA CẠNH BIỂU HIỆN </a:t>
            </a:r>
            <a:br>
              <a:rPr lang="en-US" dirty="0"/>
            </a:br>
            <a:r>
              <a:rPr lang="en-US" dirty="0"/>
              <a:t>CỦA ĐẠO ĐỨC KINH DOANH</a:t>
            </a:r>
          </a:p>
        </p:txBody>
      </p:sp>
      <p:sp>
        <p:nvSpPr>
          <p:cNvPr id="3" name="Subtitle 2">
            <a:extLst>
              <a:ext uri="{FF2B5EF4-FFF2-40B4-BE49-F238E27FC236}">
                <a16:creationId xmlns="" xmlns:a16="http://schemas.microsoft.com/office/drawing/2014/main" id="{3D37F70E-EEF8-431D-8132-73A826137FF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94730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119336" y="319088"/>
            <a:ext cx="12072664"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100" b="1" dirty="0">
                <a:solidFill>
                  <a:srgbClr val="FF0000"/>
                </a:solidFill>
                <a:latin typeface="+mj-lt"/>
              </a:rPr>
              <a:t>ĐẠO ĐỨC KINH DOANH TRONG QUẢN TRỊ NGUỒN NHÂN LỰC</a:t>
            </a:r>
          </a:p>
        </p:txBody>
      </p:sp>
      <p:graphicFrame>
        <p:nvGraphicFramePr>
          <p:cNvPr id="5" name="Diagram 4">
            <a:extLst>
              <a:ext uri="{FF2B5EF4-FFF2-40B4-BE49-F238E27FC236}">
                <a16:creationId xmlns="" xmlns:a16="http://schemas.microsoft.com/office/drawing/2014/main" id="{A3280365-DA26-4705-81A9-C013DDDCB783}"/>
              </a:ext>
            </a:extLst>
          </p:cNvPr>
          <p:cNvGraphicFramePr/>
          <p:nvPr/>
        </p:nvGraphicFramePr>
        <p:xfrm>
          <a:off x="609600" y="1301617"/>
          <a:ext cx="109728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2"/>
          </p:nvPr>
        </p:nvSpPr>
        <p:spPr/>
        <p:txBody>
          <a:bodyPr/>
          <a:lstStyle/>
          <a:p>
            <a:pPr>
              <a:defRPr/>
            </a:pPr>
            <a:r>
              <a:rPr lang="en-US"/>
              <a:t>VHKD</a:t>
            </a:r>
          </a:p>
        </p:txBody>
      </p:sp>
      <p:sp>
        <p:nvSpPr>
          <p:cNvPr id="4" name="Slide Number Placeholder 3"/>
          <p:cNvSpPr>
            <a:spLocks noGrp="1"/>
          </p:cNvSpPr>
          <p:nvPr>
            <p:ph type="sldNum" sz="quarter" idx="11"/>
          </p:nvPr>
        </p:nvSpPr>
        <p:spPr/>
        <p:txBody>
          <a:bodyPr/>
          <a:lstStyle/>
          <a:p>
            <a:pPr>
              <a:defRPr/>
            </a:pPr>
            <a:fld id="{1ACE2249-988B-F44E-9048-81270CB9C516}" type="slidenum">
              <a:rPr lang="en-US" smtClean="0"/>
              <a:pPr>
                <a:defRPr/>
              </a:pPr>
              <a:t>46</a:t>
            </a:fld>
            <a:endParaRPr lang="en-US"/>
          </a:p>
        </p:txBody>
      </p:sp>
    </p:spTree>
    <p:extLst>
      <p:ext uri="{BB962C8B-B14F-4D97-AF65-F5344CB8AC3E}">
        <p14:creationId xmlns:p14="http://schemas.microsoft.com/office/powerpoint/2010/main" val="255864084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A4BD1F-01BB-4388-9B43-25AD8DF84615}"/>
              </a:ext>
            </a:extLst>
          </p:cNvPr>
          <p:cNvSpPr>
            <a:spLocks noGrp="1"/>
          </p:cNvSpPr>
          <p:nvPr>
            <p:ph type="title"/>
          </p:nvPr>
        </p:nvSpPr>
        <p:spPr>
          <a:xfrm>
            <a:off x="119336" y="44624"/>
            <a:ext cx="12072664" cy="1080120"/>
          </a:xfrm>
        </p:spPr>
        <p:txBody>
          <a:bodyPr>
            <a:normAutofit/>
          </a:bodyPr>
          <a:lstStyle/>
          <a:p>
            <a:pPr algn="ctr"/>
            <a:r>
              <a:rPr lang="en-US" sz="3100" dirty="0">
                <a:solidFill>
                  <a:srgbClr val="FF0000"/>
                </a:solidFill>
              </a:rPr>
              <a:t>ĐẠO ĐỨC KINH DOANH TRONG QUẢN TRỊ NGUỒN NHÂN LỰC</a:t>
            </a:r>
            <a:endParaRPr lang="en-US" sz="3100" dirty="0"/>
          </a:p>
        </p:txBody>
      </p:sp>
      <p:sp>
        <p:nvSpPr>
          <p:cNvPr id="3" name="Content Placeholder 2">
            <a:extLst>
              <a:ext uri="{FF2B5EF4-FFF2-40B4-BE49-F238E27FC236}">
                <a16:creationId xmlns="" xmlns:a16="http://schemas.microsoft.com/office/drawing/2014/main" id="{DC6C7D62-A545-41FB-B1D3-03C9C1AA6431}"/>
              </a:ext>
            </a:extLst>
          </p:cNvPr>
          <p:cNvSpPr>
            <a:spLocks noGrp="1"/>
          </p:cNvSpPr>
          <p:nvPr>
            <p:ph idx="1"/>
          </p:nvPr>
        </p:nvSpPr>
        <p:spPr/>
        <p:txBody>
          <a:bodyPr>
            <a:normAutofit/>
          </a:bodyPr>
          <a:lstStyle/>
          <a:p>
            <a:pPr marL="0" indent="0">
              <a:lnSpc>
                <a:spcPct val="150000"/>
              </a:lnSpc>
              <a:buNone/>
            </a:pPr>
            <a:r>
              <a:rPr lang="vi-VN" sz="2800" b="1" dirty="0">
                <a:effectLst/>
                <a:latin typeface="+mn-lt"/>
              </a:rPr>
              <a:t>Trong hoạt động tuyển dụng và bổ nhiệm nhân sự</a:t>
            </a:r>
            <a:r>
              <a:rPr lang="en-US" sz="2800" b="1" dirty="0">
                <a:effectLst/>
                <a:latin typeface="+mn-lt"/>
              </a:rPr>
              <a:t>:</a:t>
            </a:r>
            <a:r>
              <a:rPr lang="vi-VN" sz="2800" b="1" dirty="0">
                <a:effectLst/>
                <a:latin typeface="+mn-lt"/>
              </a:rPr>
              <a:t> </a:t>
            </a:r>
            <a:endParaRPr lang="en-US" sz="2800" b="1" dirty="0">
              <a:effectLst/>
              <a:latin typeface="+mn-lt"/>
            </a:endParaRPr>
          </a:p>
          <a:p>
            <a:pPr>
              <a:lnSpc>
                <a:spcPct val="150000"/>
              </a:lnSpc>
            </a:pPr>
            <a:r>
              <a:rPr lang="en-US" sz="2800" dirty="0" err="1">
                <a:effectLst/>
                <a:latin typeface="+mn-lt"/>
              </a:rPr>
              <a:t>Thường</a:t>
            </a:r>
            <a:r>
              <a:rPr lang="vi-VN" sz="2800" dirty="0">
                <a:effectLst/>
                <a:latin typeface="+mn-lt"/>
              </a:rPr>
              <a:t> xuất hiện một vấn đề đạo đức, đó là tình trạng phân biệt đối xử. Phân biệt đối xử là việc không cho</a:t>
            </a:r>
            <a:r>
              <a:rPr lang="en-US" sz="2800" dirty="0">
                <a:effectLst/>
                <a:latin typeface="+mn-lt"/>
              </a:rPr>
              <a:t> </a:t>
            </a:r>
            <a:r>
              <a:rPr lang="vi-VN" sz="2800" dirty="0">
                <a:effectLst/>
                <a:latin typeface="+mn-lt"/>
              </a:rPr>
              <a:t>phép của một người nào đó được hưởng những lợi ích nhất định xuất phát từ định kiếnvề phân biệt. Biểu hiện ở phân biệt chủng tộc, giới tính, tôn giáo, địa phương, vùng</a:t>
            </a:r>
            <a:r>
              <a:rPr lang="en-US" sz="2800" dirty="0">
                <a:effectLst/>
                <a:latin typeface="+mn-lt"/>
              </a:rPr>
              <a:t> </a:t>
            </a:r>
            <a:r>
              <a:rPr lang="vi-VN" sz="2800" dirty="0">
                <a:effectLst/>
                <a:latin typeface="+mn-lt"/>
              </a:rPr>
              <a:t>văn hoá, tuổi tác</a:t>
            </a:r>
            <a:r>
              <a:rPr lang="vi-VN" sz="2800" dirty="0">
                <a:latin typeface="+mn-lt"/>
              </a:rPr>
              <a:t> </a:t>
            </a:r>
            <a:endParaRPr lang="en-US" sz="2800" dirty="0">
              <a:latin typeface="+mn-lt"/>
            </a:endParaRPr>
          </a:p>
          <a:p>
            <a:pPr>
              <a:lnSpc>
                <a:spcPct val="150000"/>
              </a:lnSpc>
            </a:pPr>
            <a:r>
              <a:rPr lang="en-US" sz="2800" dirty="0">
                <a:effectLst/>
                <a:latin typeface="+mn-lt"/>
              </a:rPr>
              <a:t>T</a:t>
            </a:r>
            <a:r>
              <a:rPr lang="vi-VN" sz="2800" dirty="0">
                <a:effectLst/>
                <a:latin typeface="+mn-lt"/>
              </a:rPr>
              <a:t>ôn trọng quyền riêng tư cá nhân</a:t>
            </a:r>
            <a:r>
              <a:rPr lang="vi-VN" sz="2800" dirty="0">
                <a:latin typeface="+mn-lt"/>
              </a:rPr>
              <a:t> </a:t>
            </a:r>
            <a:endParaRPr lang="en-US" sz="2800" dirty="0">
              <a:latin typeface="+mn-lt"/>
            </a:endParaRPr>
          </a:p>
        </p:txBody>
      </p:sp>
      <p:sp>
        <p:nvSpPr>
          <p:cNvPr id="4" name="Slide Number Placeholder 3">
            <a:extLst>
              <a:ext uri="{FF2B5EF4-FFF2-40B4-BE49-F238E27FC236}">
                <a16:creationId xmlns="" xmlns:a16="http://schemas.microsoft.com/office/drawing/2014/main" id="{A2478608-C1D4-47C6-9CE3-B2D55FFDE770}"/>
              </a:ext>
            </a:extLst>
          </p:cNvPr>
          <p:cNvSpPr>
            <a:spLocks noGrp="1"/>
          </p:cNvSpPr>
          <p:nvPr>
            <p:ph type="sldNum" sz="quarter" idx="4"/>
          </p:nvPr>
        </p:nvSpPr>
        <p:spPr/>
        <p:txBody>
          <a:bodyPr/>
          <a:lstStyle/>
          <a:p>
            <a:fld id="{A70E8B96-6C17-404C-B209-86071FBA2009}" type="slidenum">
              <a:rPr lang="en-GB" smtClean="0"/>
              <a:pPr/>
              <a:t>47</a:t>
            </a:fld>
            <a:endParaRPr lang="en-GB"/>
          </a:p>
        </p:txBody>
      </p:sp>
      <p:sp>
        <p:nvSpPr>
          <p:cNvPr id="6" name="Footer Placeholder 5">
            <a:extLst>
              <a:ext uri="{FF2B5EF4-FFF2-40B4-BE49-F238E27FC236}">
                <a16:creationId xmlns="" xmlns:a16="http://schemas.microsoft.com/office/drawing/2014/main" id="{A15E789C-B947-4161-B3F1-FB510F19FCC9}"/>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3066411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2AE07F-ACD3-48CD-8948-16F8817D9E56}"/>
              </a:ext>
            </a:extLst>
          </p:cNvPr>
          <p:cNvSpPr>
            <a:spLocks noGrp="1"/>
          </p:cNvSpPr>
          <p:nvPr>
            <p:ph type="title"/>
          </p:nvPr>
        </p:nvSpPr>
        <p:spPr>
          <a:xfrm>
            <a:off x="47328" y="44624"/>
            <a:ext cx="12144672" cy="1080120"/>
          </a:xfrm>
        </p:spPr>
        <p:txBody>
          <a:bodyPr>
            <a:normAutofit/>
          </a:bodyPr>
          <a:lstStyle/>
          <a:p>
            <a:pPr algn="ctr"/>
            <a:r>
              <a:rPr lang="en-US" sz="3100" dirty="0">
                <a:solidFill>
                  <a:srgbClr val="FF0000"/>
                </a:solidFill>
              </a:rPr>
              <a:t>ĐẠO ĐỨC KINH DOANH TRONG QUẢN TRỊ NGUỒN NHÂN LỰC</a:t>
            </a:r>
            <a:endParaRPr lang="en-US" sz="3100" dirty="0"/>
          </a:p>
        </p:txBody>
      </p:sp>
      <p:sp>
        <p:nvSpPr>
          <p:cNvPr id="3" name="Content Placeholder 2">
            <a:extLst>
              <a:ext uri="{FF2B5EF4-FFF2-40B4-BE49-F238E27FC236}">
                <a16:creationId xmlns="" xmlns:a16="http://schemas.microsoft.com/office/drawing/2014/main" id="{81ECEDB3-8320-44D5-9E54-59517B2C1E77}"/>
              </a:ext>
            </a:extLst>
          </p:cNvPr>
          <p:cNvSpPr>
            <a:spLocks noGrp="1"/>
          </p:cNvSpPr>
          <p:nvPr>
            <p:ph idx="1"/>
          </p:nvPr>
        </p:nvSpPr>
        <p:spPr/>
        <p:txBody>
          <a:bodyPr/>
          <a:lstStyle/>
          <a:p>
            <a:pPr marL="0" indent="0">
              <a:buNone/>
            </a:pPr>
            <a:r>
              <a:rPr lang="en-US" b="1" dirty="0" err="1">
                <a:effectLst/>
              </a:rPr>
              <a:t>Trong</a:t>
            </a:r>
            <a:r>
              <a:rPr lang="en-US" b="1" dirty="0">
                <a:effectLst/>
              </a:rPr>
              <a:t> </a:t>
            </a:r>
            <a:r>
              <a:rPr lang="en-US" b="1" dirty="0" err="1">
                <a:effectLst/>
              </a:rPr>
              <a:t>đánh</a:t>
            </a:r>
            <a:r>
              <a:rPr lang="en-US" b="1" dirty="0">
                <a:effectLst/>
              </a:rPr>
              <a:t> </a:t>
            </a:r>
            <a:r>
              <a:rPr lang="en-US" b="1" dirty="0" err="1">
                <a:effectLst/>
              </a:rPr>
              <a:t>giá</a:t>
            </a:r>
            <a:r>
              <a:rPr lang="en-US" b="1" dirty="0">
                <a:effectLst/>
              </a:rPr>
              <a:t> </a:t>
            </a:r>
            <a:r>
              <a:rPr lang="en-US" b="1" dirty="0" err="1">
                <a:effectLst/>
              </a:rPr>
              <a:t>nhân</a:t>
            </a:r>
            <a:r>
              <a:rPr lang="en-US" b="1" dirty="0">
                <a:effectLst/>
              </a:rPr>
              <a:t> </a:t>
            </a:r>
            <a:r>
              <a:rPr lang="en-US" b="1" dirty="0" err="1">
                <a:effectLst/>
              </a:rPr>
              <a:t>lực</a:t>
            </a:r>
            <a:r>
              <a:rPr lang="en-US" b="1" dirty="0">
                <a:effectLst/>
              </a:rPr>
              <a:t>:</a:t>
            </a:r>
          </a:p>
          <a:p>
            <a:r>
              <a:rPr lang="en-US" sz="3200" dirty="0">
                <a:effectLst/>
              </a:rPr>
              <a:t>K</a:t>
            </a:r>
            <a:r>
              <a:rPr lang="vi-VN" sz="3200" dirty="0">
                <a:effectLst/>
              </a:rPr>
              <a:t>hông được đánh giá người lao động trên cơ sở định kiến. </a:t>
            </a:r>
            <a:endParaRPr lang="en-US" sz="3200" dirty="0">
              <a:effectLst/>
            </a:endParaRPr>
          </a:p>
          <a:p>
            <a:r>
              <a:rPr lang="en-US" sz="3200" dirty="0">
                <a:effectLst/>
              </a:rPr>
              <a:t>Đ</a:t>
            </a:r>
            <a:r>
              <a:rPr lang="vi-VN" sz="3200" dirty="0">
                <a:effectLst/>
              </a:rPr>
              <a:t>ánh giá người lao</a:t>
            </a:r>
            <a:r>
              <a:rPr lang="en-US" sz="3200" dirty="0">
                <a:effectLst/>
              </a:rPr>
              <a:t> </a:t>
            </a:r>
            <a:r>
              <a:rPr lang="vi-VN" sz="3200" dirty="0">
                <a:effectLst/>
              </a:rPr>
              <a:t>động trên cơ sở họ thuộc một nhóm người nào đó hơn là đặc điểm của cá nhân đó</a:t>
            </a:r>
            <a:r>
              <a:rPr lang="vi-VN" sz="3200" dirty="0"/>
              <a:t> </a:t>
            </a:r>
            <a:r>
              <a:rPr lang="vi-VN" dirty="0"/>
              <a:t/>
            </a:r>
            <a:br>
              <a:rPr lang="vi-VN" dirty="0"/>
            </a:br>
            <a:endParaRPr lang="en-US" dirty="0"/>
          </a:p>
        </p:txBody>
      </p:sp>
      <p:sp>
        <p:nvSpPr>
          <p:cNvPr id="4" name="Slide Number Placeholder 3">
            <a:extLst>
              <a:ext uri="{FF2B5EF4-FFF2-40B4-BE49-F238E27FC236}">
                <a16:creationId xmlns="" xmlns:a16="http://schemas.microsoft.com/office/drawing/2014/main" id="{6C9A6561-E607-4ED3-B0AD-6951C4E227C7}"/>
              </a:ext>
            </a:extLst>
          </p:cNvPr>
          <p:cNvSpPr>
            <a:spLocks noGrp="1"/>
          </p:cNvSpPr>
          <p:nvPr>
            <p:ph type="sldNum" sz="quarter" idx="4"/>
          </p:nvPr>
        </p:nvSpPr>
        <p:spPr/>
        <p:txBody>
          <a:bodyPr/>
          <a:lstStyle/>
          <a:p>
            <a:fld id="{A70E8B96-6C17-404C-B209-86071FBA2009}" type="slidenum">
              <a:rPr lang="en-GB" smtClean="0"/>
              <a:pPr/>
              <a:t>48</a:t>
            </a:fld>
            <a:endParaRPr lang="en-GB"/>
          </a:p>
        </p:txBody>
      </p:sp>
      <p:sp>
        <p:nvSpPr>
          <p:cNvPr id="6" name="Footer Placeholder 5">
            <a:extLst>
              <a:ext uri="{FF2B5EF4-FFF2-40B4-BE49-F238E27FC236}">
                <a16:creationId xmlns="" xmlns:a16="http://schemas.microsoft.com/office/drawing/2014/main" id="{A9E9ED82-FA40-4700-A7DA-1D47FAB0B3F2}"/>
              </a:ext>
            </a:extLst>
          </p:cNvPr>
          <p:cNvSpPr>
            <a:spLocks noGrp="1"/>
          </p:cNvSpPr>
          <p:nvPr>
            <p:ph type="ftr" sz="quarter" idx="3"/>
          </p:nvPr>
        </p:nvSpPr>
        <p:spPr/>
        <p:txBody>
          <a:bodyPr/>
          <a:lstStyle/>
          <a:p>
            <a:endParaRPr lang="en-GB"/>
          </a:p>
        </p:txBody>
      </p:sp>
    </p:spTree>
    <p:extLst>
      <p:ext uri="{BB962C8B-B14F-4D97-AF65-F5344CB8AC3E}">
        <p14:creationId xmlns:p14="http://schemas.microsoft.com/office/powerpoint/2010/main" val="18359864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DC3372-65B1-4EA5-AB8D-65607E2C5914}"/>
              </a:ext>
            </a:extLst>
          </p:cNvPr>
          <p:cNvSpPr>
            <a:spLocks noGrp="1"/>
          </p:cNvSpPr>
          <p:nvPr>
            <p:ph type="title"/>
          </p:nvPr>
        </p:nvSpPr>
        <p:spPr>
          <a:xfrm>
            <a:off x="0" y="44624"/>
            <a:ext cx="12192000" cy="1080120"/>
          </a:xfrm>
        </p:spPr>
        <p:txBody>
          <a:bodyPr>
            <a:normAutofit/>
          </a:bodyPr>
          <a:lstStyle/>
          <a:p>
            <a:pPr algn="ctr"/>
            <a:r>
              <a:rPr lang="en-US" sz="3100" dirty="0">
                <a:solidFill>
                  <a:srgbClr val="FF0000"/>
                </a:solidFill>
              </a:rPr>
              <a:t>ĐẠO ĐỨC KINH DOANH TRONG QUẢN TRỊ NGUỒN NHÂN LỰC</a:t>
            </a:r>
            <a:endParaRPr lang="en-US" sz="3100" dirty="0"/>
          </a:p>
        </p:txBody>
      </p:sp>
      <p:sp>
        <p:nvSpPr>
          <p:cNvPr id="3" name="Content Placeholder 2">
            <a:extLst>
              <a:ext uri="{FF2B5EF4-FFF2-40B4-BE49-F238E27FC236}">
                <a16:creationId xmlns="" xmlns:a16="http://schemas.microsoft.com/office/drawing/2014/main" id="{27494081-4CAB-4A6A-8031-9D5C8728C090}"/>
              </a:ext>
            </a:extLst>
          </p:cNvPr>
          <p:cNvSpPr>
            <a:spLocks noGrp="1"/>
          </p:cNvSpPr>
          <p:nvPr>
            <p:ph idx="1"/>
          </p:nvPr>
        </p:nvSpPr>
        <p:spPr>
          <a:xfrm>
            <a:off x="119336" y="1196752"/>
            <a:ext cx="12072664" cy="5112568"/>
          </a:xfrm>
        </p:spPr>
        <p:txBody>
          <a:bodyPr>
            <a:noAutofit/>
          </a:bodyPr>
          <a:lstStyle/>
          <a:p>
            <a:pPr marL="0" indent="0">
              <a:buNone/>
            </a:pPr>
            <a:r>
              <a:rPr lang="en-US" sz="2300" b="1" dirty="0" err="1">
                <a:latin typeface="+mn-lt"/>
              </a:rPr>
              <a:t>Bảo</a:t>
            </a:r>
            <a:r>
              <a:rPr lang="en-US" sz="2300" b="1" dirty="0">
                <a:latin typeface="+mn-lt"/>
              </a:rPr>
              <a:t> </a:t>
            </a:r>
            <a:r>
              <a:rPr lang="en-US" sz="2300" b="1" dirty="0" err="1">
                <a:latin typeface="+mn-lt"/>
              </a:rPr>
              <a:t>vệ</a:t>
            </a:r>
            <a:r>
              <a:rPr lang="en-US" sz="2300" b="1" dirty="0">
                <a:latin typeface="+mn-lt"/>
              </a:rPr>
              <a:t> </a:t>
            </a:r>
            <a:r>
              <a:rPr lang="en-US" sz="2300" b="1" dirty="0" err="1">
                <a:latin typeface="+mn-lt"/>
              </a:rPr>
              <a:t>người</a:t>
            </a:r>
            <a:r>
              <a:rPr lang="en-US" sz="2300" b="1" dirty="0">
                <a:latin typeface="+mn-lt"/>
              </a:rPr>
              <a:t> lao </a:t>
            </a:r>
            <a:r>
              <a:rPr lang="en-US" sz="2300" b="1" dirty="0" err="1">
                <a:latin typeface="+mn-lt"/>
              </a:rPr>
              <a:t>động</a:t>
            </a:r>
            <a:r>
              <a:rPr lang="en-US" sz="2300" b="1" dirty="0">
                <a:latin typeface="+mn-lt"/>
              </a:rPr>
              <a:t>:</a:t>
            </a:r>
          </a:p>
          <a:p>
            <a:pPr marL="0" indent="0">
              <a:buNone/>
            </a:pPr>
            <a:r>
              <a:rPr lang="en-US" sz="2300" b="1" dirty="0">
                <a:solidFill>
                  <a:srgbClr val="FF0000"/>
                </a:solidFill>
                <a:effectLst/>
                <a:latin typeface="+mn-lt"/>
              </a:rPr>
              <a:t>N</a:t>
            </a:r>
            <a:r>
              <a:rPr lang="vi-VN" sz="2300" b="1" dirty="0">
                <a:solidFill>
                  <a:srgbClr val="FF0000"/>
                </a:solidFill>
                <a:effectLst/>
                <a:latin typeface="+mn-lt"/>
              </a:rPr>
              <a:t>gười quản lý sẽ bị quy trách nhiệm vô đạo đức </a:t>
            </a:r>
            <a:r>
              <a:rPr lang="vi-VN" sz="2300" dirty="0">
                <a:effectLst/>
                <a:latin typeface="+mn-lt"/>
              </a:rPr>
              <a:t>trong các trường hợp dưới đây:</a:t>
            </a:r>
            <a:br>
              <a:rPr lang="vi-VN" sz="2300" dirty="0">
                <a:effectLst/>
                <a:latin typeface="+mn-lt"/>
              </a:rPr>
            </a:br>
            <a:r>
              <a:rPr lang="vi-VN" sz="2300" dirty="0">
                <a:effectLst/>
                <a:latin typeface="+mn-lt"/>
              </a:rPr>
              <a:t>• Không trang bị đầy đủ các trang thiết bị an toàn lao động cho người lao động, cố</a:t>
            </a:r>
            <a:br>
              <a:rPr lang="vi-VN" sz="2300" dirty="0">
                <a:effectLst/>
                <a:latin typeface="+mn-lt"/>
              </a:rPr>
            </a:br>
            <a:r>
              <a:rPr lang="vi-VN" sz="2300" dirty="0">
                <a:effectLst/>
                <a:latin typeface="+mn-lt"/>
              </a:rPr>
              <a:t>tình duy trì các điều kiện nguy hiểm và không đảm bảo sức khỏe tại nơi làm việc.</a:t>
            </a:r>
            <a:br>
              <a:rPr lang="vi-VN" sz="2300" dirty="0">
                <a:effectLst/>
                <a:latin typeface="+mn-lt"/>
              </a:rPr>
            </a:br>
            <a:r>
              <a:rPr lang="vi-VN" sz="2300" dirty="0">
                <a:effectLst/>
                <a:latin typeface="+mn-lt"/>
              </a:rPr>
              <a:t>• Che dấu thông tin về mối nguy hiểm của công việc, làm ngơ trước một vụ việc có</a:t>
            </a:r>
            <a:br>
              <a:rPr lang="vi-VN" sz="2300" dirty="0">
                <a:effectLst/>
                <a:latin typeface="+mn-lt"/>
              </a:rPr>
            </a:br>
            <a:r>
              <a:rPr lang="vi-VN" sz="2300" dirty="0">
                <a:effectLst/>
                <a:latin typeface="+mn-lt"/>
              </a:rPr>
              <a:t>thể dự đoán được và có thể phòng ngừa được.</a:t>
            </a:r>
            <a:br>
              <a:rPr lang="vi-VN" sz="2300" dirty="0">
                <a:effectLst/>
                <a:latin typeface="+mn-lt"/>
              </a:rPr>
            </a:br>
            <a:r>
              <a:rPr lang="vi-VN" sz="2300" dirty="0">
                <a:effectLst/>
                <a:latin typeface="+mn-lt"/>
              </a:rPr>
              <a:t>• Bắt buộc người lao động thực hiện những công việc nguy hiểm mà không cho phép</a:t>
            </a:r>
            <a:br>
              <a:rPr lang="vi-VN" sz="2300" dirty="0">
                <a:effectLst/>
                <a:latin typeface="+mn-lt"/>
              </a:rPr>
            </a:br>
            <a:r>
              <a:rPr lang="vi-VN" sz="2300" dirty="0">
                <a:effectLst/>
                <a:latin typeface="+mn-lt"/>
              </a:rPr>
              <a:t>họ có cơ hội từ chối, bất chấp thể trạng, bất chấp khả năng và năng lực của họ.</a:t>
            </a:r>
            <a:br>
              <a:rPr lang="vi-VN" sz="2300" dirty="0">
                <a:effectLst/>
                <a:latin typeface="+mn-lt"/>
              </a:rPr>
            </a:br>
            <a:r>
              <a:rPr lang="vi-VN" sz="2300" dirty="0">
                <a:effectLst/>
                <a:latin typeface="+mn-lt"/>
              </a:rPr>
              <a:t>• Không phổ biến kỹ lưỡng các quy trình, quy phạm sản xuất và an toàn lao động</a:t>
            </a:r>
            <a:br>
              <a:rPr lang="vi-VN" sz="2300" dirty="0">
                <a:effectLst/>
                <a:latin typeface="+mn-lt"/>
              </a:rPr>
            </a:br>
            <a:r>
              <a:rPr lang="vi-VN" sz="2300" dirty="0">
                <a:effectLst/>
                <a:latin typeface="+mn-lt"/>
              </a:rPr>
              <a:t>cho người lao động.</a:t>
            </a:r>
            <a:br>
              <a:rPr lang="vi-VN" sz="2300" dirty="0">
                <a:effectLst/>
                <a:latin typeface="+mn-lt"/>
              </a:rPr>
            </a:br>
            <a:r>
              <a:rPr lang="vi-VN" sz="2300" dirty="0">
                <a:effectLst/>
                <a:latin typeface="+mn-lt"/>
              </a:rPr>
              <a:t>• Không thường xuyên kiểm tra các thiết bị an toàn lao động để đề ra các biện pháp</a:t>
            </a:r>
            <a:br>
              <a:rPr lang="vi-VN" sz="2300" dirty="0">
                <a:effectLst/>
                <a:latin typeface="+mn-lt"/>
              </a:rPr>
            </a:br>
            <a:r>
              <a:rPr lang="vi-VN" sz="2300" dirty="0">
                <a:effectLst/>
                <a:latin typeface="+mn-lt"/>
              </a:rPr>
              <a:t>khắc phục.</a:t>
            </a:r>
            <a:br>
              <a:rPr lang="vi-VN" sz="2300" dirty="0">
                <a:effectLst/>
                <a:latin typeface="+mn-lt"/>
              </a:rPr>
            </a:br>
            <a:r>
              <a:rPr lang="vi-VN" sz="2300" dirty="0">
                <a:effectLst/>
                <a:latin typeface="+mn-lt"/>
              </a:rPr>
              <a:t>• Không thực hiện các biện pháp chăm sóc y tế và bảo hiểm.</a:t>
            </a:r>
            <a:br>
              <a:rPr lang="vi-VN" sz="2300" dirty="0">
                <a:effectLst/>
                <a:latin typeface="+mn-lt"/>
              </a:rPr>
            </a:br>
            <a:r>
              <a:rPr lang="vi-VN" sz="2300" dirty="0">
                <a:effectLst/>
                <a:latin typeface="+mn-lt"/>
              </a:rPr>
              <a:t>• Không tuân thủ các quy định của ngành, quốc gia, quốc tế và các tiêu chuẩn an</a:t>
            </a:r>
            <a:br>
              <a:rPr lang="vi-VN" sz="2300" dirty="0">
                <a:effectLst/>
                <a:latin typeface="+mn-lt"/>
              </a:rPr>
            </a:br>
            <a:r>
              <a:rPr lang="vi-VN" sz="2300" dirty="0">
                <a:effectLst/>
                <a:latin typeface="+mn-lt"/>
              </a:rPr>
              <a:t>toàn</a:t>
            </a:r>
            <a:r>
              <a:rPr lang="vi-VN" sz="2300" dirty="0">
                <a:latin typeface="+mn-lt"/>
              </a:rPr>
              <a:t> </a:t>
            </a:r>
            <a:br>
              <a:rPr lang="vi-VN" sz="2300" dirty="0">
                <a:latin typeface="+mn-lt"/>
              </a:rPr>
            </a:br>
            <a:endParaRPr lang="en-US" sz="2300" dirty="0">
              <a:latin typeface="+mn-lt"/>
            </a:endParaRPr>
          </a:p>
        </p:txBody>
      </p:sp>
      <p:sp>
        <p:nvSpPr>
          <p:cNvPr id="4" name="Slide Number Placeholder 3">
            <a:extLst>
              <a:ext uri="{FF2B5EF4-FFF2-40B4-BE49-F238E27FC236}">
                <a16:creationId xmlns="" xmlns:a16="http://schemas.microsoft.com/office/drawing/2014/main" id="{83BC4C94-2613-428A-BA16-7F9B6732BBBA}"/>
              </a:ext>
            </a:extLst>
          </p:cNvPr>
          <p:cNvSpPr>
            <a:spLocks noGrp="1"/>
          </p:cNvSpPr>
          <p:nvPr>
            <p:ph type="sldNum" sz="quarter" idx="4"/>
          </p:nvPr>
        </p:nvSpPr>
        <p:spPr/>
        <p:txBody>
          <a:bodyPr/>
          <a:lstStyle/>
          <a:p>
            <a:fld id="{A70E8B96-6C17-404C-B209-86071FBA2009}" type="slidenum">
              <a:rPr lang="en-GB" smtClean="0"/>
              <a:pPr/>
              <a:t>49</a:t>
            </a:fld>
            <a:endParaRPr lang="en-GB"/>
          </a:p>
        </p:txBody>
      </p:sp>
      <p:sp>
        <p:nvSpPr>
          <p:cNvPr id="6" name="Footer Placeholder 5">
            <a:extLst>
              <a:ext uri="{FF2B5EF4-FFF2-40B4-BE49-F238E27FC236}">
                <a16:creationId xmlns="" xmlns:a16="http://schemas.microsoft.com/office/drawing/2014/main" id="{37598A7D-C9A8-46EF-8D82-B2447F9D407C}"/>
              </a:ext>
            </a:extLst>
          </p:cNvPr>
          <p:cNvSpPr>
            <a:spLocks noGrp="1"/>
          </p:cNvSpPr>
          <p:nvPr>
            <p:ph type="ftr" sz="quarter" idx="3"/>
          </p:nvPr>
        </p:nvSpPr>
        <p:spPr/>
        <p:txBody>
          <a:bodyPr/>
          <a:lstStyle/>
          <a:p>
            <a:r>
              <a:rPr lang="en-GB" dirty="0"/>
              <a:t>VHKD</a:t>
            </a:r>
          </a:p>
        </p:txBody>
      </p:sp>
    </p:spTree>
    <p:extLst>
      <p:ext uri="{BB962C8B-B14F-4D97-AF65-F5344CB8AC3E}">
        <p14:creationId xmlns:p14="http://schemas.microsoft.com/office/powerpoint/2010/main" val="2873048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p:cNvSpPr txBox="1">
            <a:spLocks noChangeArrowheads="1"/>
          </p:cNvSpPr>
          <p:nvPr/>
        </p:nvSpPr>
        <p:spPr bwMode="auto">
          <a:xfrm>
            <a:off x="609600" y="319088"/>
            <a:ext cx="10972800"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600" b="1" dirty="0">
                <a:solidFill>
                  <a:srgbClr val="FF0000"/>
                </a:solidFill>
              </a:rPr>
              <a:t>KHÁI NIỆM ĐẠO ĐỨC </a:t>
            </a:r>
          </a:p>
        </p:txBody>
      </p:sp>
      <p:sp>
        <p:nvSpPr>
          <p:cNvPr id="6146" name="Text Box 2"/>
          <p:cNvSpPr txBox="1">
            <a:spLocks noChangeArrowheads="1"/>
          </p:cNvSpPr>
          <p:nvPr/>
        </p:nvSpPr>
        <p:spPr bwMode="auto">
          <a:xfrm>
            <a:off x="609600" y="1447800"/>
            <a:ext cx="7502624"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630237" lvl="1" indent="-457200">
              <a:lnSpc>
                <a:spcPct val="150000"/>
              </a:lnSpc>
              <a:spcBef>
                <a:spcPts val="700"/>
              </a:spcBef>
              <a:buClrTx/>
              <a:buFont typeface="Arial" panose="020B0604020202020204" pitchFamily="34" charset="0"/>
              <a:buChar char="•"/>
              <a:defRPr/>
            </a:pPr>
            <a:r>
              <a:rPr lang="en-US" sz="2800" dirty="0" err="1">
                <a:solidFill>
                  <a:schemeClr val="tx1"/>
                </a:solidFill>
                <a:latin typeface="Arial" charset="0"/>
              </a:rPr>
              <a:t>Đạo</a:t>
            </a:r>
            <a:r>
              <a:rPr lang="en-US" sz="2800" dirty="0">
                <a:solidFill>
                  <a:schemeClr val="tx1"/>
                </a:solidFill>
                <a:latin typeface="Arial" charset="0"/>
              </a:rPr>
              <a:t> </a:t>
            </a:r>
            <a:r>
              <a:rPr lang="en-US" sz="2800" dirty="0" err="1">
                <a:solidFill>
                  <a:schemeClr val="tx1"/>
                </a:solidFill>
                <a:latin typeface="Arial" charset="0"/>
              </a:rPr>
              <a:t>đức</a:t>
            </a:r>
            <a:r>
              <a:rPr lang="en-US" sz="2800" dirty="0">
                <a:solidFill>
                  <a:schemeClr val="tx1"/>
                </a:solidFill>
                <a:latin typeface="Arial" charset="0"/>
              </a:rPr>
              <a:t> </a:t>
            </a:r>
            <a:r>
              <a:rPr lang="en-US" sz="2800" dirty="0" err="1">
                <a:solidFill>
                  <a:schemeClr val="tx1"/>
                </a:solidFill>
                <a:latin typeface="Arial" charset="0"/>
              </a:rPr>
              <a:t>là</a:t>
            </a:r>
            <a:r>
              <a:rPr lang="en-US" sz="2800" dirty="0">
                <a:solidFill>
                  <a:schemeClr val="tx1"/>
                </a:solidFill>
                <a:latin typeface="Arial" charset="0"/>
              </a:rPr>
              <a:t> </a:t>
            </a:r>
            <a:r>
              <a:rPr lang="en-US" sz="2800" dirty="0" err="1">
                <a:solidFill>
                  <a:schemeClr val="tx1"/>
                </a:solidFill>
                <a:latin typeface="Arial" charset="0"/>
              </a:rPr>
              <a:t>tập</a:t>
            </a:r>
            <a:r>
              <a:rPr lang="en-US" sz="2800" dirty="0">
                <a:solidFill>
                  <a:schemeClr val="tx1"/>
                </a:solidFill>
                <a:latin typeface="Arial" charset="0"/>
              </a:rPr>
              <a:t> </a:t>
            </a:r>
            <a:r>
              <a:rPr lang="en-US" sz="2800" dirty="0" err="1">
                <a:solidFill>
                  <a:schemeClr val="tx1"/>
                </a:solidFill>
                <a:latin typeface="Arial" charset="0"/>
              </a:rPr>
              <a:t>hợp</a:t>
            </a:r>
            <a:r>
              <a:rPr lang="en-US" sz="2800" dirty="0">
                <a:solidFill>
                  <a:schemeClr val="tx1"/>
                </a:solidFill>
                <a:latin typeface="Arial" charset="0"/>
              </a:rPr>
              <a:t> </a:t>
            </a:r>
            <a:r>
              <a:rPr lang="en-US" sz="2800" dirty="0" err="1">
                <a:solidFill>
                  <a:schemeClr val="tx1"/>
                </a:solidFill>
                <a:latin typeface="Arial" charset="0"/>
              </a:rPr>
              <a:t>các</a:t>
            </a:r>
            <a:r>
              <a:rPr lang="en-US" sz="2800" dirty="0">
                <a:solidFill>
                  <a:schemeClr val="tx1"/>
                </a:solidFill>
                <a:latin typeface="Arial" charset="0"/>
              </a:rPr>
              <a:t> </a:t>
            </a:r>
            <a:r>
              <a:rPr lang="en-US" sz="2800" dirty="0" err="1">
                <a:solidFill>
                  <a:schemeClr val="tx1"/>
                </a:solidFill>
                <a:latin typeface="Arial" charset="0"/>
              </a:rPr>
              <a:t>nguyên</a:t>
            </a:r>
            <a:r>
              <a:rPr lang="en-US" sz="2800" dirty="0">
                <a:solidFill>
                  <a:schemeClr val="tx1"/>
                </a:solidFill>
                <a:latin typeface="Arial" charset="0"/>
              </a:rPr>
              <a:t> </a:t>
            </a:r>
            <a:r>
              <a:rPr lang="en-US" sz="2800" dirty="0" err="1">
                <a:solidFill>
                  <a:schemeClr val="tx1"/>
                </a:solidFill>
                <a:latin typeface="Arial" charset="0"/>
              </a:rPr>
              <a:t>tắc</a:t>
            </a:r>
            <a:r>
              <a:rPr lang="en-US" sz="2800" dirty="0">
                <a:solidFill>
                  <a:schemeClr val="tx1"/>
                </a:solidFill>
                <a:latin typeface="Arial" charset="0"/>
              </a:rPr>
              <a:t>, </a:t>
            </a:r>
            <a:r>
              <a:rPr lang="en-US" sz="2800" dirty="0" err="1">
                <a:solidFill>
                  <a:schemeClr val="tx1"/>
                </a:solidFill>
                <a:latin typeface="Arial" charset="0"/>
              </a:rPr>
              <a:t>quy</a:t>
            </a:r>
            <a:r>
              <a:rPr lang="en-US" sz="2800" dirty="0">
                <a:solidFill>
                  <a:schemeClr val="tx1"/>
                </a:solidFill>
                <a:latin typeface="Arial" charset="0"/>
              </a:rPr>
              <a:t> </a:t>
            </a:r>
            <a:r>
              <a:rPr lang="en-US" sz="2800" dirty="0" err="1">
                <a:solidFill>
                  <a:schemeClr val="tx1"/>
                </a:solidFill>
                <a:latin typeface="Arial" charset="0"/>
              </a:rPr>
              <a:t>tắc</a:t>
            </a:r>
            <a:r>
              <a:rPr lang="en-US" sz="2800" dirty="0">
                <a:solidFill>
                  <a:schemeClr val="tx1"/>
                </a:solidFill>
                <a:latin typeface="Arial" charset="0"/>
              </a:rPr>
              <a:t>, </a:t>
            </a:r>
            <a:r>
              <a:rPr lang="en-US" sz="2800" dirty="0" err="1">
                <a:solidFill>
                  <a:schemeClr val="tx1"/>
                </a:solidFill>
                <a:latin typeface="Arial" charset="0"/>
              </a:rPr>
              <a:t>chuẩn</a:t>
            </a:r>
            <a:r>
              <a:rPr lang="en-US" sz="2800" dirty="0">
                <a:solidFill>
                  <a:schemeClr val="tx1"/>
                </a:solidFill>
                <a:latin typeface="Arial" charset="0"/>
              </a:rPr>
              <a:t> </a:t>
            </a:r>
            <a:r>
              <a:rPr lang="en-US" sz="2800" dirty="0" err="1">
                <a:solidFill>
                  <a:schemeClr val="tx1"/>
                </a:solidFill>
                <a:latin typeface="Arial" charset="0"/>
              </a:rPr>
              <a:t>mực</a:t>
            </a:r>
            <a:r>
              <a:rPr lang="en-US" sz="2800" dirty="0">
                <a:solidFill>
                  <a:schemeClr val="tx1"/>
                </a:solidFill>
                <a:latin typeface="Arial" charset="0"/>
              </a:rPr>
              <a:t> </a:t>
            </a:r>
            <a:r>
              <a:rPr lang="en-US" sz="2800" dirty="0" err="1">
                <a:solidFill>
                  <a:schemeClr val="tx1"/>
                </a:solidFill>
                <a:latin typeface="Arial" charset="0"/>
              </a:rPr>
              <a:t>xã</a:t>
            </a:r>
            <a:r>
              <a:rPr lang="en-US" sz="2800" dirty="0">
                <a:solidFill>
                  <a:schemeClr val="tx1"/>
                </a:solidFill>
                <a:latin typeface="Arial" charset="0"/>
              </a:rPr>
              <a:t> </a:t>
            </a:r>
            <a:r>
              <a:rPr lang="en-US" sz="2800" dirty="0" err="1">
                <a:solidFill>
                  <a:schemeClr val="tx1"/>
                </a:solidFill>
                <a:latin typeface="Arial" charset="0"/>
              </a:rPr>
              <a:t>hội</a:t>
            </a:r>
            <a:r>
              <a:rPr lang="en-US" sz="2800" dirty="0">
                <a:solidFill>
                  <a:schemeClr val="tx1"/>
                </a:solidFill>
                <a:latin typeface="Arial" charset="0"/>
              </a:rPr>
              <a:t> </a:t>
            </a:r>
            <a:r>
              <a:rPr lang="en-US" sz="2800" dirty="0" err="1">
                <a:solidFill>
                  <a:schemeClr val="tx1"/>
                </a:solidFill>
                <a:latin typeface="Arial" charset="0"/>
              </a:rPr>
              <a:t>nhằm</a:t>
            </a:r>
            <a:r>
              <a:rPr lang="en-US" sz="2800" dirty="0">
                <a:solidFill>
                  <a:schemeClr val="tx1"/>
                </a:solidFill>
                <a:latin typeface="Arial" charset="0"/>
              </a:rPr>
              <a:t> </a:t>
            </a:r>
            <a:r>
              <a:rPr lang="en-US" sz="2800" dirty="0" err="1">
                <a:solidFill>
                  <a:schemeClr val="tx1"/>
                </a:solidFill>
                <a:latin typeface="Arial" charset="0"/>
              </a:rPr>
              <a:t>điều</a:t>
            </a:r>
            <a:r>
              <a:rPr lang="en-US" sz="2800" dirty="0">
                <a:solidFill>
                  <a:schemeClr val="tx1"/>
                </a:solidFill>
                <a:latin typeface="Arial" charset="0"/>
              </a:rPr>
              <a:t> </a:t>
            </a:r>
            <a:r>
              <a:rPr lang="en-US" sz="2800" dirty="0" err="1">
                <a:solidFill>
                  <a:schemeClr val="tx1"/>
                </a:solidFill>
                <a:latin typeface="Arial" charset="0"/>
              </a:rPr>
              <a:t>chỉnh</a:t>
            </a:r>
            <a:r>
              <a:rPr lang="en-US" sz="2800" dirty="0">
                <a:solidFill>
                  <a:schemeClr val="tx1"/>
                </a:solidFill>
                <a:latin typeface="Arial" charset="0"/>
              </a:rPr>
              <a:t>, </a:t>
            </a:r>
            <a:r>
              <a:rPr lang="en-US" sz="2800" dirty="0" err="1">
                <a:solidFill>
                  <a:schemeClr val="tx1"/>
                </a:solidFill>
                <a:latin typeface="Arial" charset="0"/>
              </a:rPr>
              <a:t>đánh</a:t>
            </a:r>
            <a:r>
              <a:rPr lang="en-US" sz="2800" dirty="0">
                <a:solidFill>
                  <a:schemeClr val="tx1"/>
                </a:solidFill>
                <a:latin typeface="Arial" charset="0"/>
              </a:rPr>
              <a:t> </a:t>
            </a:r>
            <a:r>
              <a:rPr lang="en-US" sz="2800" dirty="0" err="1">
                <a:solidFill>
                  <a:schemeClr val="tx1"/>
                </a:solidFill>
                <a:latin typeface="Arial" charset="0"/>
              </a:rPr>
              <a:t>giá</a:t>
            </a:r>
            <a:r>
              <a:rPr lang="en-US" sz="2800" dirty="0">
                <a:solidFill>
                  <a:schemeClr val="tx1"/>
                </a:solidFill>
                <a:latin typeface="Arial" charset="0"/>
              </a:rPr>
              <a:t> </a:t>
            </a:r>
            <a:r>
              <a:rPr lang="en-US" sz="2800" dirty="0" err="1">
                <a:solidFill>
                  <a:schemeClr val="tx1"/>
                </a:solidFill>
                <a:latin typeface="Arial" charset="0"/>
              </a:rPr>
              <a:t>hành</a:t>
            </a:r>
            <a:r>
              <a:rPr lang="en-US" sz="2800" dirty="0">
                <a:solidFill>
                  <a:schemeClr val="tx1"/>
                </a:solidFill>
                <a:latin typeface="Arial" charset="0"/>
              </a:rPr>
              <a:t> vi </a:t>
            </a:r>
            <a:r>
              <a:rPr lang="en-US" sz="2800" dirty="0" err="1">
                <a:solidFill>
                  <a:schemeClr val="tx1"/>
                </a:solidFill>
                <a:latin typeface="Arial" charset="0"/>
              </a:rPr>
              <a:t>của</a:t>
            </a:r>
            <a:r>
              <a:rPr lang="en-US" sz="2800" dirty="0">
                <a:solidFill>
                  <a:schemeClr val="tx1"/>
                </a:solidFill>
                <a:latin typeface="Arial" charset="0"/>
              </a:rPr>
              <a:t> con </a:t>
            </a:r>
            <a:r>
              <a:rPr lang="en-US" sz="2800" dirty="0" err="1">
                <a:solidFill>
                  <a:schemeClr val="tx1"/>
                </a:solidFill>
                <a:latin typeface="Arial" charset="0"/>
              </a:rPr>
              <a:t>người</a:t>
            </a:r>
            <a:r>
              <a:rPr lang="en-US" sz="2800" dirty="0">
                <a:solidFill>
                  <a:schemeClr val="tx1"/>
                </a:solidFill>
                <a:latin typeface="Arial" charset="0"/>
              </a:rPr>
              <a:t> </a:t>
            </a:r>
            <a:r>
              <a:rPr lang="en-US" sz="2800" dirty="0" err="1">
                <a:solidFill>
                  <a:schemeClr val="tx1"/>
                </a:solidFill>
                <a:latin typeface="Arial" charset="0"/>
              </a:rPr>
              <a:t>đối</a:t>
            </a:r>
            <a:r>
              <a:rPr lang="en-US" sz="2800" dirty="0">
                <a:solidFill>
                  <a:schemeClr val="tx1"/>
                </a:solidFill>
                <a:latin typeface="Arial" charset="0"/>
              </a:rPr>
              <a:t> </a:t>
            </a:r>
            <a:r>
              <a:rPr lang="en-US" sz="2800" dirty="0" err="1">
                <a:solidFill>
                  <a:schemeClr val="tx1"/>
                </a:solidFill>
                <a:latin typeface="Arial" charset="0"/>
              </a:rPr>
              <a:t>với</a:t>
            </a:r>
            <a:r>
              <a:rPr lang="en-US" sz="2800" dirty="0">
                <a:solidFill>
                  <a:schemeClr val="tx1"/>
                </a:solidFill>
                <a:latin typeface="Arial" charset="0"/>
              </a:rPr>
              <a:t> </a:t>
            </a:r>
            <a:r>
              <a:rPr lang="en-US" sz="2800" dirty="0" err="1">
                <a:solidFill>
                  <a:schemeClr val="tx1"/>
                </a:solidFill>
                <a:latin typeface="Arial" charset="0"/>
              </a:rPr>
              <a:t>bản</a:t>
            </a:r>
            <a:r>
              <a:rPr lang="en-US" sz="2800" dirty="0">
                <a:solidFill>
                  <a:schemeClr val="tx1"/>
                </a:solidFill>
                <a:latin typeface="Arial" charset="0"/>
              </a:rPr>
              <a:t> </a:t>
            </a:r>
            <a:r>
              <a:rPr lang="en-US" sz="2800" dirty="0" err="1">
                <a:solidFill>
                  <a:schemeClr val="tx1"/>
                </a:solidFill>
                <a:latin typeface="Arial" charset="0"/>
              </a:rPr>
              <a:t>thân</a:t>
            </a:r>
            <a:r>
              <a:rPr lang="en-US" sz="2800" dirty="0">
                <a:solidFill>
                  <a:schemeClr val="tx1"/>
                </a:solidFill>
                <a:latin typeface="Arial" charset="0"/>
              </a:rPr>
              <a:t> </a:t>
            </a:r>
            <a:r>
              <a:rPr lang="en-US" sz="2800" dirty="0" err="1">
                <a:solidFill>
                  <a:schemeClr val="tx1"/>
                </a:solidFill>
                <a:latin typeface="Arial" charset="0"/>
              </a:rPr>
              <a:t>và</a:t>
            </a:r>
            <a:r>
              <a:rPr lang="en-US" sz="2800" dirty="0">
                <a:solidFill>
                  <a:schemeClr val="tx1"/>
                </a:solidFill>
                <a:latin typeface="Arial" charset="0"/>
              </a:rPr>
              <a:t> </a:t>
            </a:r>
            <a:r>
              <a:rPr lang="en-US" sz="2800" dirty="0" err="1">
                <a:solidFill>
                  <a:schemeClr val="tx1"/>
                </a:solidFill>
                <a:latin typeface="Arial" charset="0"/>
              </a:rPr>
              <a:t>trong</a:t>
            </a:r>
            <a:r>
              <a:rPr lang="en-US" sz="2800" dirty="0">
                <a:solidFill>
                  <a:schemeClr val="tx1"/>
                </a:solidFill>
                <a:latin typeface="Arial" charset="0"/>
              </a:rPr>
              <a:t> </a:t>
            </a:r>
            <a:r>
              <a:rPr lang="en-US" sz="2800" dirty="0" err="1">
                <a:solidFill>
                  <a:schemeClr val="tx1"/>
                </a:solidFill>
                <a:latin typeface="Arial" charset="0"/>
              </a:rPr>
              <a:t>mối</a:t>
            </a:r>
            <a:r>
              <a:rPr lang="en-US" sz="2800" dirty="0">
                <a:solidFill>
                  <a:schemeClr val="tx1"/>
                </a:solidFill>
                <a:latin typeface="Arial" charset="0"/>
              </a:rPr>
              <a:t> </a:t>
            </a:r>
            <a:r>
              <a:rPr lang="en-US" sz="2800" dirty="0" err="1">
                <a:solidFill>
                  <a:schemeClr val="tx1"/>
                </a:solidFill>
                <a:latin typeface="Arial" charset="0"/>
              </a:rPr>
              <a:t>quan</a:t>
            </a:r>
            <a:r>
              <a:rPr lang="en-US" sz="2800" dirty="0">
                <a:solidFill>
                  <a:schemeClr val="tx1"/>
                </a:solidFill>
                <a:latin typeface="Arial" charset="0"/>
              </a:rPr>
              <a:t> </a:t>
            </a:r>
            <a:r>
              <a:rPr lang="en-US" sz="2800" dirty="0" err="1">
                <a:solidFill>
                  <a:schemeClr val="tx1"/>
                </a:solidFill>
                <a:latin typeface="Arial" charset="0"/>
              </a:rPr>
              <a:t>hệ</a:t>
            </a:r>
            <a:r>
              <a:rPr lang="en-US" sz="2800" dirty="0">
                <a:solidFill>
                  <a:schemeClr val="tx1"/>
                </a:solidFill>
                <a:latin typeface="Arial" charset="0"/>
              </a:rPr>
              <a:t> </a:t>
            </a:r>
            <a:r>
              <a:rPr lang="en-US" sz="2800" dirty="0" err="1">
                <a:solidFill>
                  <a:schemeClr val="tx1"/>
                </a:solidFill>
                <a:latin typeface="Arial" charset="0"/>
              </a:rPr>
              <a:t>với</a:t>
            </a:r>
            <a:r>
              <a:rPr lang="en-US" sz="2800" dirty="0">
                <a:solidFill>
                  <a:schemeClr val="tx1"/>
                </a:solidFill>
                <a:latin typeface="Arial" charset="0"/>
              </a:rPr>
              <a:t> </a:t>
            </a:r>
            <a:r>
              <a:rPr lang="en-US" sz="2800" dirty="0" err="1">
                <a:solidFill>
                  <a:schemeClr val="tx1"/>
                </a:solidFill>
                <a:latin typeface="Arial" charset="0"/>
              </a:rPr>
              <a:t>người</a:t>
            </a:r>
            <a:r>
              <a:rPr lang="en-US" sz="2800" dirty="0">
                <a:solidFill>
                  <a:schemeClr val="tx1"/>
                </a:solidFill>
                <a:latin typeface="Arial" charset="0"/>
              </a:rPr>
              <a:t> </a:t>
            </a:r>
            <a:r>
              <a:rPr lang="en-US" sz="2800" dirty="0" err="1">
                <a:solidFill>
                  <a:schemeClr val="tx1"/>
                </a:solidFill>
                <a:latin typeface="Arial" charset="0"/>
              </a:rPr>
              <a:t>khác</a:t>
            </a:r>
            <a:r>
              <a:rPr lang="en-US" sz="2800" dirty="0">
                <a:solidFill>
                  <a:schemeClr val="tx1"/>
                </a:solidFill>
                <a:latin typeface="Arial" charset="0"/>
              </a:rPr>
              <a:t>, </a:t>
            </a:r>
            <a:r>
              <a:rPr lang="en-US" sz="2800" dirty="0" err="1">
                <a:solidFill>
                  <a:schemeClr val="tx1"/>
                </a:solidFill>
                <a:latin typeface="Arial" charset="0"/>
              </a:rPr>
              <a:t>với</a:t>
            </a:r>
            <a:r>
              <a:rPr lang="en-US" sz="2800" dirty="0">
                <a:solidFill>
                  <a:schemeClr val="tx1"/>
                </a:solidFill>
                <a:latin typeface="Arial" charset="0"/>
              </a:rPr>
              <a:t> </a:t>
            </a:r>
            <a:r>
              <a:rPr lang="en-US" sz="2800" dirty="0" err="1">
                <a:solidFill>
                  <a:schemeClr val="tx1"/>
                </a:solidFill>
                <a:latin typeface="Arial" charset="0"/>
              </a:rPr>
              <a:t>xã</a:t>
            </a:r>
            <a:r>
              <a:rPr lang="en-US" sz="2800" dirty="0">
                <a:solidFill>
                  <a:schemeClr val="tx1"/>
                </a:solidFill>
                <a:latin typeface="Arial" charset="0"/>
              </a:rPr>
              <a:t> </a:t>
            </a:r>
            <a:r>
              <a:rPr lang="en-US" sz="2800" dirty="0" err="1">
                <a:solidFill>
                  <a:schemeClr val="tx1"/>
                </a:solidFill>
                <a:latin typeface="Arial" charset="0"/>
              </a:rPr>
              <a:t>hội</a:t>
            </a:r>
            <a:endParaRPr lang="en-US" sz="2800" dirty="0">
              <a:solidFill>
                <a:schemeClr val="tx1"/>
              </a:solidFill>
              <a:latin typeface="Arial" charset="0"/>
            </a:endParaRPr>
          </a:p>
          <a:p>
            <a:pPr marL="630237" lvl="1" indent="-457200">
              <a:lnSpc>
                <a:spcPct val="150000"/>
              </a:lnSpc>
              <a:spcBef>
                <a:spcPts val="700"/>
              </a:spcBef>
              <a:buClrTx/>
              <a:buFont typeface="Arial" panose="020B0604020202020204" pitchFamily="34" charset="0"/>
              <a:buChar char="•"/>
              <a:defRPr/>
            </a:pPr>
            <a:r>
              <a:rPr lang="en-US" sz="2800" dirty="0" err="1">
                <a:solidFill>
                  <a:schemeClr val="tx1"/>
                </a:solidFill>
                <a:latin typeface="Arial" charset="0"/>
              </a:rPr>
              <a:t>Chuẩn</a:t>
            </a:r>
            <a:r>
              <a:rPr lang="en-US" sz="2800" dirty="0">
                <a:solidFill>
                  <a:schemeClr val="tx1"/>
                </a:solidFill>
                <a:latin typeface="Arial" charset="0"/>
              </a:rPr>
              <a:t> </a:t>
            </a:r>
            <a:r>
              <a:rPr lang="en-US" sz="2800" dirty="0" err="1">
                <a:solidFill>
                  <a:schemeClr val="tx1"/>
                </a:solidFill>
                <a:latin typeface="Arial" charset="0"/>
              </a:rPr>
              <a:t>mực</a:t>
            </a:r>
            <a:r>
              <a:rPr lang="en-US" sz="2800" dirty="0">
                <a:solidFill>
                  <a:schemeClr val="tx1"/>
                </a:solidFill>
                <a:latin typeface="Arial" charset="0"/>
              </a:rPr>
              <a:t> </a:t>
            </a:r>
            <a:r>
              <a:rPr lang="en-US" sz="2800" dirty="0" err="1">
                <a:solidFill>
                  <a:schemeClr val="tx1"/>
                </a:solidFill>
                <a:latin typeface="Arial" charset="0"/>
              </a:rPr>
              <a:t>đạo</a:t>
            </a:r>
            <a:r>
              <a:rPr lang="en-US" sz="2800" dirty="0">
                <a:solidFill>
                  <a:schemeClr val="tx1"/>
                </a:solidFill>
                <a:latin typeface="Arial" charset="0"/>
              </a:rPr>
              <a:t> </a:t>
            </a:r>
            <a:r>
              <a:rPr lang="en-US" sz="2800" dirty="0" err="1">
                <a:solidFill>
                  <a:schemeClr val="tx1"/>
                </a:solidFill>
                <a:latin typeface="Arial" charset="0"/>
              </a:rPr>
              <a:t>đức</a:t>
            </a:r>
            <a:r>
              <a:rPr lang="en-US" sz="2800" dirty="0">
                <a:solidFill>
                  <a:schemeClr val="tx1"/>
                </a:solidFill>
                <a:latin typeface="Arial" charset="0"/>
              </a:rPr>
              <a:t>: </a:t>
            </a:r>
            <a:r>
              <a:rPr lang="en-US" sz="2800" dirty="0" err="1">
                <a:solidFill>
                  <a:schemeClr val="tx1"/>
                </a:solidFill>
                <a:latin typeface="Arial" charset="0"/>
              </a:rPr>
              <a:t>độ</a:t>
            </a:r>
            <a:r>
              <a:rPr lang="en-US" sz="2800" dirty="0">
                <a:solidFill>
                  <a:schemeClr val="tx1"/>
                </a:solidFill>
                <a:latin typeface="Arial" charset="0"/>
              </a:rPr>
              <a:t> </a:t>
            </a:r>
            <a:r>
              <a:rPr lang="en-US" sz="2800" dirty="0" err="1">
                <a:solidFill>
                  <a:schemeClr val="tx1"/>
                </a:solidFill>
                <a:latin typeface="Arial" charset="0"/>
              </a:rPr>
              <a:t>lượng</a:t>
            </a:r>
            <a:r>
              <a:rPr lang="en-US" sz="2800" dirty="0">
                <a:solidFill>
                  <a:schemeClr val="tx1"/>
                </a:solidFill>
                <a:latin typeface="Arial" charset="0"/>
              </a:rPr>
              <a:t>, </a:t>
            </a:r>
            <a:r>
              <a:rPr lang="en-US" sz="2800" dirty="0" err="1">
                <a:solidFill>
                  <a:schemeClr val="tx1"/>
                </a:solidFill>
                <a:latin typeface="Arial" charset="0"/>
              </a:rPr>
              <a:t>chính</a:t>
            </a:r>
            <a:r>
              <a:rPr lang="en-US" sz="2800" dirty="0">
                <a:solidFill>
                  <a:schemeClr val="tx1"/>
                </a:solidFill>
                <a:latin typeface="Arial" charset="0"/>
              </a:rPr>
              <a:t> </a:t>
            </a:r>
            <a:r>
              <a:rPr lang="en-US" sz="2800" dirty="0" err="1">
                <a:solidFill>
                  <a:schemeClr val="tx1"/>
                </a:solidFill>
                <a:latin typeface="Arial" charset="0"/>
              </a:rPr>
              <a:t>trực</a:t>
            </a:r>
            <a:r>
              <a:rPr lang="en-US" sz="2800" dirty="0">
                <a:solidFill>
                  <a:schemeClr val="tx1"/>
                </a:solidFill>
                <a:latin typeface="Arial" charset="0"/>
              </a:rPr>
              <a:t>, </a:t>
            </a:r>
            <a:r>
              <a:rPr lang="en-US" sz="2800" dirty="0" err="1">
                <a:solidFill>
                  <a:schemeClr val="tx1"/>
                </a:solidFill>
                <a:latin typeface="Arial" charset="0"/>
              </a:rPr>
              <a:t>khiêm</a:t>
            </a:r>
            <a:r>
              <a:rPr lang="en-US" sz="2800" dirty="0">
                <a:solidFill>
                  <a:schemeClr val="tx1"/>
                </a:solidFill>
                <a:latin typeface="Arial" charset="0"/>
              </a:rPr>
              <a:t> </a:t>
            </a:r>
            <a:r>
              <a:rPr lang="en-US" sz="2800" dirty="0" err="1">
                <a:solidFill>
                  <a:schemeClr val="tx1"/>
                </a:solidFill>
                <a:latin typeface="Arial" charset="0"/>
              </a:rPr>
              <a:t>tốn</a:t>
            </a:r>
            <a:r>
              <a:rPr lang="en-US" sz="2800" dirty="0">
                <a:solidFill>
                  <a:schemeClr val="tx1"/>
                </a:solidFill>
                <a:latin typeface="Arial" charset="0"/>
              </a:rPr>
              <a:t>, </a:t>
            </a:r>
            <a:r>
              <a:rPr lang="en-US" sz="2800" dirty="0" err="1">
                <a:solidFill>
                  <a:schemeClr val="tx1"/>
                </a:solidFill>
                <a:latin typeface="Arial" charset="0"/>
              </a:rPr>
              <a:t>dũng</a:t>
            </a:r>
            <a:r>
              <a:rPr lang="en-US" sz="2800" dirty="0">
                <a:solidFill>
                  <a:schemeClr val="tx1"/>
                </a:solidFill>
                <a:latin typeface="Arial" charset="0"/>
              </a:rPr>
              <a:t> </a:t>
            </a:r>
            <a:r>
              <a:rPr lang="en-US" sz="2800" dirty="0" err="1">
                <a:solidFill>
                  <a:schemeClr val="tx1"/>
                </a:solidFill>
                <a:latin typeface="Arial" charset="0"/>
              </a:rPr>
              <a:t>cảm</a:t>
            </a:r>
            <a:r>
              <a:rPr lang="en-US" sz="2800" dirty="0">
                <a:solidFill>
                  <a:schemeClr val="tx1"/>
                </a:solidFill>
                <a:latin typeface="Arial" charset="0"/>
              </a:rPr>
              <a:t>, </a:t>
            </a:r>
            <a:r>
              <a:rPr lang="en-US" sz="2800" dirty="0" err="1">
                <a:solidFill>
                  <a:schemeClr val="tx1"/>
                </a:solidFill>
                <a:latin typeface="Arial" charset="0"/>
              </a:rPr>
              <a:t>tín</a:t>
            </a:r>
            <a:r>
              <a:rPr lang="en-US" sz="2800" dirty="0">
                <a:solidFill>
                  <a:schemeClr val="tx1"/>
                </a:solidFill>
                <a:latin typeface="Arial" charset="0"/>
              </a:rPr>
              <a:t>, </a:t>
            </a:r>
            <a:r>
              <a:rPr lang="en-US" sz="2800" dirty="0" err="1">
                <a:solidFill>
                  <a:schemeClr val="tx1"/>
                </a:solidFill>
                <a:latin typeface="Arial" charset="0"/>
              </a:rPr>
              <a:t>thiện</a:t>
            </a:r>
            <a:r>
              <a:rPr lang="en-US" sz="2800" dirty="0">
                <a:solidFill>
                  <a:schemeClr val="tx1"/>
                </a:solidFill>
                <a:latin typeface="Arial" charset="0"/>
              </a:rPr>
              <a:t>,…</a:t>
            </a:r>
          </a:p>
        </p:txBody>
      </p:sp>
      <p:sp>
        <p:nvSpPr>
          <p:cNvPr id="6149" name="Text Box 5"/>
          <p:cNvSpPr txBox="1">
            <a:spLocks noChangeArrowheads="1"/>
          </p:cNvSpPr>
          <p:nvPr/>
        </p:nvSpPr>
        <p:spPr bwMode="auto">
          <a:xfrm>
            <a:off x="7924800" y="6480176"/>
            <a:ext cx="386080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r">
              <a:buClrTx/>
              <a:buFontTx/>
              <a:buNone/>
              <a:defRPr/>
            </a:pPr>
            <a:endParaRPr lang="en-US" dirty="0">
              <a:effectLst>
                <a:outerShdw blurRad="38100" dist="38100" dir="2700000" algn="tl">
                  <a:srgbClr val="DDDDDD"/>
                </a:outerShdw>
              </a:effectLst>
            </a:endParaRPr>
          </a:p>
        </p:txBody>
      </p:sp>
      <p:sp>
        <p:nvSpPr>
          <p:cNvPr id="3" name="Footer Placeholder 2"/>
          <p:cNvSpPr>
            <a:spLocks noGrp="1"/>
          </p:cNvSpPr>
          <p:nvPr>
            <p:ph type="ftr" sz="quarter" idx="12"/>
          </p:nvPr>
        </p:nvSpPr>
        <p:spPr/>
        <p:txBody>
          <a:bodyPr/>
          <a:lstStyle/>
          <a:p>
            <a:pPr>
              <a:defRPr/>
            </a:pPr>
            <a:r>
              <a:rPr lang="en-US"/>
              <a:t>VHKD</a:t>
            </a:r>
          </a:p>
        </p:txBody>
      </p:sp>
      <p:sp>
        <p:nvSpPr>
          <p:cNvPr id="4" name="Slide Number Placeholder 3"/>
          <p:cNvSpPr>
            <a:spLocks noGrp="1"/>
          </p:cNvSpPr>
          <p:nvPr>
            <p:ph type="sldNum" sz="quarter" idx="11"/>
          </p:nvPr>
        </p:nvSpPr>
        <p:spPr/>
        <p:txBody>
          <a:bodyPr/>
          <a:lstStyle/>
          <a:p>
            <a:pPr>
              <a:defRPr/>
            </a:pPr>
            <a:fld id="{57B033AC-D072-2F49-9918-438029F7254B}" type="slidenum">
              <a:rPr lang="en-US" smtClean="0"/>
              <a:pPr>
                <a:defRPr/>
              </a:pPr>
              <a:t>5</a:t>
            </a:fld>
            <a:endParaRPr lang="en-US"/>
          </a:p>
        </p:txBody>
      </p:sp>
      <p:pic>
        <p:nvPicPr>
          <p:cNvPr id="2" name="Picture 1"/>
          <p:cNvPicPr>
            <a:picLocks noChangeAspect="1"/>
          </p:cNvPicPr>
          <p:nvPr/>
        </p:nvPicPr>
        <p:blipFill>
          <a:blip r:embed="rId3"/>
          <a:stretch>
            <a:fillRect/>
          </a:stretch>
        </p:blipFill>
        <p:spPr>
          <a:xfrm>
            <a:off x="8112224" y="1916832"/>
            <a:ext cx="3721100" cy="4176464"/>
          </a:xfrm>
          <a:prstGeom prst="rect">
            <a:avLst/>
          </a:prstGeom>
        </p:spPr>
      </p:pic>
    </p:spTree>
    <p:extLst>
      <p:ext uri="{BB962C8B-B14F-4D97-AF65-F5344CB8AC3E}">
        <p14:creationId xmlns:p14="http://schemas.microsoft.com/office/powerpoint/2010/main" val="677729264"/>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nSpc>
                <a:spcPct val="90000"/>
              </a:lnSpc>
              <a:spcBef>
                <a:spcPct val="0"/>
              </a:spcBef>
              <a:spcAft>
                <a:spcPts val="600"/>
              </a:spcAft>
              <a:buClrTx/>
              <a:defRPr/>
            </a:pPr>
            <a:r>
              <a:rPr lang="en-US" sz="3100" b="1" dirty="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ĐẠO ĐỨC KINH DOANH TRONG HOẠT ĐỘNG TÀI CHÍNH</a:t>
            </a:r>
          </a:p>
        </p:txBody>
      </p:sp>
      <p:sp>
        <p:nvSpPr>
          <p:cNvPr id="16386" name="Text Box 2"/>
          <p:cNvSpPr txBox="1">
            <a:spLocks noChangeArrowheads="1"/>
          </p:cNvSpPr>
          <p:nvPr/>
        </p:nvSpPr>
        <p:spPr bwMode="auto">
          <a:xfrm>
            <a:off x="609600" y="1600201"/>
            <a:ext cx="5384800" cy="45259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ormAutofit/>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630237" lvl="1" indent="-457200">
              <a:lnSpc>
                <a:spcPct val="200000"/>
              </a:lnSpc>
              <a:spcBef>
                <a:spcPts val="600"/>
              </a:spcBef>
              <a:buClrTx/>
              <a:buFont typeface="Arial" pitchFamily="34" charset="0"/>
              <a:buChar char="●"/>
              <a:defRPr/>
            </a:pP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Các</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hoạt</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động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liên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quan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việc</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xác</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định</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các</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ngân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quỹ</a:t>
            </a:r>
            <a:endPar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endParaRPr>
          </a:p>
          <a:p>
            <a:pPr marL="630237" lvl="1" indent="-457200">
              <a:lnSpc>
                <a:spcPct val="200000"/>
              </a:lnSpc>
              <a:spcBef>
                <a:spcPts val="600"/>
              </a:spcBef>
              <a:buClrTx/>
              <a:buFont typeface="Arial" pitchFamily="34" charset="0"/>
              <a:buChar char="●"/>
              <a:defRPr/>
            </a:pP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Công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khai</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và</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minh</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bạch</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trong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các</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quy</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định</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tài</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chính</a:t>
            </a:r>
            <a:endPar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endParaRPr>
          </a:p>
          <a:p>
            <a:pPr marL="630237" lvl="1" indent="-457200">
              <a:lnSpc>
                <a:spcPct val="200000"/>
              </a:lnSpc>
              <a:spcBef>
                <a:spcPts val="600"/>
              </a:spcBef>
              <a:buClrTx/>
              <a:buFont typeface="Arial" pitchFamily="34" charset="0"/>
              <a:buChar char="●"/>
              <a:defRPr/>
            </a:pP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Xử</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lý</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các</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vấn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đề</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phát</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sinh</a:t>
            </a:r>
            <a:endPar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endParaRPr>
          </a:p>
        </p:txBody>
      </p:sp>
      <p:pic>
        <p:nvPicPr>
          <p:cNvPr id="2" name="Picture 1">
            <a:extLst>
              <a:ext uri="{FF2B5EF4-FFF2-40B4-BE49-F238E27FC236}">
                <a16:creationId xmlns="" xmlns:a16="http://schemas.microsoft.com/office/drawing/2014/main" id="{043DC67B-E101-49C3-B5E6-02F7AE594542}"/>
              </a:ext>
            </a:extLst>
          </p:cNvPr>
          <p:cNvPicPr>
            <a:picLocks noChangeAspect="1"/>
          </p:cNvPicPr>
          <p:nvPr/>
        </p:nvPicPr>
        <p:blipFill rotWithShape="1">
          <a:blip r:embed="rId3"/>
          <a:srcRect l="8272" r="2498" b="3"/>
          <a:stretch/>
        </p:blipFill>
        <p:spPr>
          <a:xfrm>
            <a:off x="6197600" y="1600201"/>
            <a:ext cx="5384800" cy="4525963"/>
          </a:xfrm>
          <a:prstGeom prst="rect">
            <a:avLst/>
          </a:prstGeom>
          <a:noFill/>
        </p:spPr>
      </p:pic>
      <p:sp>
        <p:nvSpPr>
          <p:cNvPr id="73" name="Footer Placeholder 5">
            <a:extLst>
              <a:ext uri="{FF2B5EF4-FFF2-40B4-BE49-F238E27FC236}">
                <a16:creationId xmlns="" xmlns:a16="http://schemas.microsoft.com/office/drawing/2014/main" id="{884610DF-0953-4B3B-86C2-DB3A4FEA473A}"/>
              </a:ext>
            </a:extLst>
          </p:cNvPr>
          <p:cNvSpPr>
            <a:spLocks noGrp="1"/>
          </p:cNvSpPr>
          <p:nvPr>
            <p:ph type="ftr" sz="quarter" idx="11"/>
          </p:nvPr>
        </p:nvSpPr>
        <p:spPr>
          <a:xfrm>
            <a:off x="9696400" y="6597384"/>
            <a:ext cx="1368152" cy="288000"/>
          </a:xfrm>
        </p:spPr>
        <p:txBody>
          <a:bodyPr/>
          <a:lstStyle/>
          <a:p>
            <a:r>
              <a:rPr lang="en-GB" dirty="0"/>
              <a:t>VHKD</a:t>
            </a:r>
          </a:p>
        </p:txBody>
      </p:sp>
      <p:sp>
        <p:nvSpPr>
          <p:cNvPr id="4" name="Slide Number Placeholder 3"/>
          <p:cNvSpPr>
            <a:spLocks noGrp="1"/>
          </p:cNvSpPr>
          <p:nvPr>
            <p:ph type="sldNum" sz="quarter" idx="12"/>
          </p:nvPr>
        </p:nvSpPr>
        <p:spPr>
          <a:xfrm>
            <a:off x="11064552" y="6597384"/>
            <a:ext cx="792088" cy="288000"/>
          </a:xfrm>
        </p:spPr>
        <p:txBody>
          <a:bodyPr vert="horz" lIns="91440" tIns="0" rIns="91440" bIns="0" rtlCol="0" anchor="ctr" anchorCtr="0">
            <a:normAutofit/>
          </a:bodyPr>
          <a:lstStyle/>
          <a:p>
            <a:pPr>
              <a:spcAft>
                <a:spcPts val="600"/>
              </a:spcAft>
              <a:defRPr/>
            </a:pPr>
            <a:fld id="{3EDA313E-475B-D742-9214-D99ECB04F83F}" type="slidenum">
              <a:rPr lang="en-GB" smtClean="0"/>
              <a:pPr>
                <a:spcAft>
                  <a:spcPts val="600"/>
                </a:spcAft>
                <a:defRPr/>
              </a:pPr>
              <a:t>50</a:t>
            </a:fld>
            <a:endParaRPr lang="en-GB"/>
          </a:p>
        </p:txBody>
      </p:sp>
    </p:spTree>
    <p:extLst>
      <p:ext uri="{BB962C8B-B14F-4D97-AF65-F5344CB8AC3E}">
        <p14:creationId xmlns:p14="http://schemas.microsoft.com/office/powerpoint/2010/main" val="420765498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spcBef>
                <a:spcPct val="0"/>
              </a:spcBef>
              <a:spcAft>
                <a:spcPts val="600"/>
              </a:spcAft>
              <a:buClrTx/>
              <a:defRPr/>
            </a:pPr>
            <a:r>
              <a:rPr lang="en-US" sz="4000" b="1">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ĐẠO ĐỨC TRONG QUAN HỆ VỚI NHÂN VIÊN</a:t>
            </a:r>
          </a:p>
        </p:txBody>
      </p:sp>
      <p:sp>
        <p:nvSpPr>
          <p:cNvPr id="17410" name="Text Box 2"/>
          <p:cNvSpPr txBox="1">
            <a:spLocks noChangeArrowheads="1"/>
          </p:cNvSpPr>
          <p:nvPr/>
        </p:nvSpPr>
        <p:spPr bwMode="auto">
          <a:xfrm>
            <a:off x="609600" y="1600201"/>
            <a:ext cx="5384800" cy="45259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ormAutofit/>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marL="741363"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lvl="1">
              <a:spcBef>
                <a:spcPts val="600"/>
              </a:spcBef>
              <a:buClr>
                <a:srgbClr val="5BCD81"/>
              </a:buClr>
              <a:buFont typeface="Arial" pitchFamily="34" charset="0"/>
              <a:buChar char="●"/>
              <a:defRPr/>
            </a:pPr>
            <a:endPar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endParaRPr>
          </a:p>
          <a:p>
            <a:pPr marL="915988" lvl="1" indent="-457200">
              <a:spcBef>
                <a:spcPts val="600"/>
              </a:spcBef>
              <a:buClrTx/>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Chủ sở hữu</a:t>
            </a:r>
          </a:p>
          <a:p>
            <a:pPr marL="915988" lvl="1" indent="-457200">
              <a:spcBef>
                <a:spcPts val="600"/>
              </a:spcBef>
              <a:buClrTx/>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Người lao động</a:t>
            </a:r>
          </a:p>
          <a:p>
            <a:pPr marL="1828800" lvl="3" indent="-457200">
              <a:spcBef>
                <a:spcPts val="600"/>
              </a:spcBef>
              <a:buClr>
                <a:srgbClr val="2B166E"/>
              </a:buClr>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Cáo giác</a:t>
            </a:r>
          </a:p>
          <a:p>
            <a:pPr marL="1828800" lvl="3" indent="-457200">
              <a:spcBef>
                <a:spcPts val="600"/>
              </a:spcBef>
              <a:buClr>
                <a:srgbClr val="2B166E"/>
              </a:buClr>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Bí mật kinh doanh</a:t>
            </a:r>
          </a:p>
          <a:p>
            <a:pPr marL="1828800" lvl="3" indent="-457200">
              <a:spcBef>
                <a:spcPts val="600"/>
              </a:spcBef>
              <a:buClr>
                <a:srgbClr val="2B166E"/>
              </a:buClr>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Lạm dụng tài sản công</a:t>
            </a:r>
          </a:p>
          <a:p>
            <a:pPr marL="1828800" lvl="3" indent="-457200">
              <a:spcBef>
                <a:spcPts val="600"/>
              </a:spcBef>
              <a:buClr>
                <a:srgbClr val="2B166E"/>
              </a:buClr>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Phá hoại ngầm</a:t>
            </a:r>
          </a:p>
          <a:p>
            <a:pPr marL="342900">
              <a:spcBef>
                <a:spcPts val="600"/>
              </a:spcBef>
              <a:buClrTx/>
              <a:buFont typeface="Arial" pitchFamily="34" charset="0"/>
              <a:buChar char="●"/>
              <a:defRPr/>
            </a:pPr>
            <a:endParaRPr lang="en-US" sz="2800" b="1">
              <a:solidFill>
                <a:schemeClr val="bg2">
                  <a:lumMod val="10000"/>
                </a:schemeClr>
              </a:solidFill>
              <a:effectLst>
                <a:outerShdw blurRad="38100" dist="38100" dir="2700000" algn="tl">
                  <a:srgbClr val="000000">
                    <a:alpha val="43137"/>
                  </a:srgbClr>
                </a:outerShdw>
              </a:effectLst>
              <a:latin typeface="+mj-lt"/>
              <a:cs typeface="Arial" pitchFamily="34" charset="0"/>
            </a:endParaRPr>
          </a:p>
        </p:txBody>
      </p:sp>
      <p:pic>
        <p:nvPicPr>
          <p:cNvPr id="2" name="Picture 1">
            <a:extLst>
              <a:ext uri="{FF2B5EF4-FFF2-40B4-BE49-F238E27FC236}">
                <a16:creationId xmlns="" xmlns:a16="http://schemas.microsoft.com/office/drawing/2014/main" id="{8BB88AEA-B0B1-4C18-84B5-C69888EE853B}"/>
              </a:ext>
            </a:extLst>
          </p:cNvPr>
          <p:cNvPicPr>
            <a:picLocks noChangeAspect="1"/>
          </p:cNvPicPr>
          <p:nvPr/>
        </p:nvPicPr>
        <p:blipFill rotWithShape="1">
          <a:blip r:embed="rId3"/>
          <a:srcRect l="5072" r="15755"/>
          <a:stretch/>
        </p:blipFill>
        <p:spPr>
          <a:xfrm>
            <a:off x="6197600" y="1600201"/>
            <a:ext cx="5384800" cy="4525963"/>
          </a:xfrm>
          <a:prstGeom prst="rect">
            <a:avLst/>
          </a:prstGeom>
          <a:noFill/>
        </p:spPr>
      </p:pic>
      <p:sp>
        <p:nvSpPr>
          <p:cNvPr id="3" name="Footer Placeholder 2"/>
          <p:cNvSpPr>
            <a:spLocks noGrp="1"/>
          </p:cNvSpPr>
          <p:nvPr>
            <p:ph type="ftr" sz="quarter" idx="11"/>
          </p:nvPr>
        </p:nvSpPr>
        <p:spPr>
          <a:xfrm>
            <a:off x="9696400" y="6597384"/>
            <a:ext cx="1368152" cy="288000"/>
          </a:xfrm>
        </p:spPr>
        <p:txBody>
          <a:bodyPr vert="horz" lIns="91440" tIns="0" rIns="91440" bIns="0" rtlCol="0" anchor="ctr" anchorCtr="0">
            <a:normAutofit/>
          </a:bodyPr>
          <a:lstStyle/>
          <a:p>
            <a:pPr>
              <a:spcAft>
                <a:spcPts val="600"/>
              </a:spcAft>
              <a:defRPr/>
            </a:pPr>
            <a:r>
              <a:rPr lang="en-GB" b="0" kern="1200">
                <a:latin typeface="+mn-lt"/>
                <a:ea typeface="+mn-ea"/>
                <a:cs typeface="+mn-cs"/>
              </a:rPr>
              <a:t>VHKD</a:t>
            </a:r>
          </a:p>
        </p:txBody>
      </p:sp>
      <p:sp>
        <p:nvSpPr>
          <p:cNvPr id="4" name="Slide Number Placeholder 3"/>
          <p:cNvSpPr>
            <a:spLocks noGrp="1"/>
          </p:cNvSpPr>
          <p:nvPr>
            <p:ph type="sldNum" sz="quarter" idx="12"/>
          </p:nvPr>
        </p:nvSpPr>
        <p:spPr>
          <a:xfrm>
            <a:off x="11064552" y="6597384"/>
            <a:ext cx="792088" cy="288000"/>
          </a:xfrm>
        </p:spPr>
        <p:txBody>
          <a:bodyPr vert="horz" lIns="91440" tIns="0" rIns="91440" bIns="0" rtlCol="0" anchor="ctr" anchorCtr="0">
            <a:normAutofit/>
          </a:bodyPr>
          <a:lstStyle/>
          <a:p>
            <a:pPr>
              <a:spcAft>
                <a:spcPts val="600"/>
              </a:spcAft>
              <a:defRPr/>
            </a:pPr>
            <a:fld id="{E9E6EFB3-915F-E34B-A5BE-13046CAD2675}" type="slidenum">
              <a:rPr lang="en-GB" smtClean="0"/>
              <a:pPr>
                <a:spcAft>
                  <a:spcPts val="600"/>
                </a:spcAft>
                <a:defRPr/>
              </a:pPr>
              <a:t>51</a:t>
            </a:fld>
            <a:endParaRPr lang="en-GB"/>
          </a:p>
        </p:txBody>
      </p:sp>
      <p:sp>
        <p:nvSpPr>
          <p:cNvPr id="17413" name="Text Box 5"/>
          <p:cNvSpPr txBox="1">
            <a:spLocks noChangeArrowheads="1"/>
          </p:cNvSpPr>
          <p:nvPr/>
        </p:nvSpPr>
        <p:spPr bwMode="auto">
          <a:xfrm>
            <a:off x="7924800" y="6480176"/>
            <a:ext cx="386080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r">
              <a:buClrTx/>
              <a:buFontTx/>
              <a:buNone/>
              <a:defRPr/>
            </a:pPr>
            <a:endParaRPr lang="en-US">
              <a:effectLst>
                <a:outerShdw blurRad="38100" dist="38100" dir="2700000" algn="tl">
                  <a:srgbClr val="DDDDDD"/>
                </a:outerShdw>
              </a:effectLst>
            </a:endParaRPr>
          </a:p>
        </p:txBody>
      </p:sp>
    </p:spTree>
    <p:extLst>
      <p:ext uri="{BB962C8B-B14F-4D97-AF65-F5344CB8AC3E}">
        <p14:creationId xmlns:p14="http://schemas.microsoft.com/office/powerpoint/2010/main" val="2241793415"/>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335360" y="44624"/>
            <a:ext cx="1152128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lnSpc>
                <a:spcPct val="90000"/>
              </a:lnSpc>
              <a:spcBef>
                <a:spcPct val="0"/>
              </a:spcBef>
              <a:spcAft>
                <a:spcPts val="600"/>
              </a:spcAft>
              <a:buClrTx/>
              <a:defRPr/>
            </a:pPr>
            <a:r>
              <a:rPr lang="en-US" sz="3100" b="1" dirty="0">
                <a:solidFill>
                  <a:srgbClr val="C00000"/>
                </a:solidFill>
                <a:effectLst>
                  <a:outerShdw blurRad="38100" dist="38100" dir="2700000" algn="tl">
                    <a:srgbClr val="000000">
                      <a:alpha val="43137"/>
                    </a:srgbClr>
                  </a:outerShdw>
                </a:effectLst>
                <a:latin typeface="+mj-lt"/>
                <a:ea typeface="+mj-ea"/>
                <a:cs typeface="Segoe UI" panose="020B0502040204020203" pitchFamily="34" charset="0"/>
              </a:rPr>
              <a:t>ĐẠO ĐỨC KINH DOANH TRONG HOẠT ĐỘNG MARKETING</a:t>
            </a:r>
          </a:p>
        </p:txBody>
      </p:sp>
      <p:pic>
        <p:nvPicPr>
          <p:cNvPr id="2" name="Picture 1">
            <a:extLst>
              <a:ext uri="{FF2B5EF4-FFF2-40B4-BE49-F238E27FC236}">
                <a16:creationId xmlns="" xmlns:a16="http://schemas.microsoft.com/office/drawing/2014/main" id="{6A291861-986A-44D9-BDFB-55D812E007CC}"/>
              </a:ext>
            </a:extLst>
          </p:cNvPr>
          <p:cNvPicPr>
            <a:picLocks noChangeAspect="1"/>
          </p:cNvPicPr>
          <p:nvPr/>
        </p:nvPicPr>
        <p:blipFill rotWithShape="1">
          <a:blip r:embed="rId3"/>
          <a:srcRect l="2790" r="30360" b="-1"/>
          <a:stretch/>
        </p:blipFill>
        <p:spPr>
          <a:xfrm>
            <a:off x="609600" y="1600201"/>
            <a:ext cx="5384800" cy="4525963"/>
          </a:xfrm>
          <a:prstGeom prst="rect">
            <a:avLst/>
          </a:prstGeom>
          <a:noFill/>
        </p:spPr>
      </p:pic>
      <p:sp>
        <p:nvSpPr>
          <p:cNvPr id="15362" name="Text Box 2"/>
          <p:cNvSpPr txBox="1">
            <a:spLocks noChangeArrowheads="1"/>
          </p:cNvSpPr>
          <p:nvPr/>
        </p:nvSpPr>
        <p:spPr bwMode="auto">
          <a:xfrm>
            <a:off x="6197600" y="1600201"/>
            <a:ext cx="5384800" cy="45259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ormAutofit/>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630237" lvl="1" indent="-457200">
              <a:lnSpc>
                <a:spcPct val="150000"/>
              </a:lnSpc>
              <a:spcBef>
                <a:spcPts val="600"/>
              </a:spcBef>
              <a:buClrTx/>
              <a:buFont typeface="Arial" pitchFamily="34" charset="0"/>
              <a:buChar char="●"/>
              <a:defRPr/>
            </a:pP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Marketing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và</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quyền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lợi</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của</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người</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tiêu</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dùng</a:t>
            </a:r>
            <a:endPar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endParaRPr>
          </a:p>
          <a:p>
            <a:pPr marL="630237" lvl="1" indent="-457200">
              <a:lnSpc>
                <a:spcPct val="150000"/>
              </a:lnSpc>
              <a:spcBef>
                <a:spcPts val="600"/>
              </a:spcBef>
              <a:buClrTx/>
              <a:buFont typeface="Arial" pitchFamily="34" charset="0"/>
              <a:buChar char="●"/>
              <a:defRPr/>
            </a:pP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Quảng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cáo</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phi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đạo</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đức</a:t>
            </a:r>
            <a:endPar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endParaRPr>
          </a:p>
          <a:p>
            <a:pPr marL="630237" lvl="1" indent="-457200">
              <a:lnSpc>
                <a:spcPct val="150000"/>
              </a:lnSpc>
              <a:spcBef>
                <a:spcPts val="600"/>
              </a:spcBef>
              <a:buClrTx/>
              <a:buFont typeface="Arial" pitchFamily="34" charset="0"/>
              <a:buChar char="●"/>
              <a:defRPr/>
            </a:pP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Bán</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hàng</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phi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đạo</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đức</a:t>
            </a:r>
            <a:endPar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endParaRPr>
          </a:p>
          <a:p>
            <a:pPr marL="630237" lvl="1" indent="-457200">
              <a:lnSpc>
                <a:spcPct val="150000"/>
              </a:lnSpc>
              <a:spcBef>
                <a:spcPts val="600"/>
              </a:spcBef>
              <a:buClrTx/>
              <a:buFont typeface="Arial" pitchFamily="34" charset="0"/>
              <a:buChar char="●"/>
              <a:defRPr/>
            </a:pP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Quan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hệ</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với</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đối</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thủ</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cạnh</a:t>
            </a:r>
            <a:r>
              <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rPr>
              <a:t> </a:t>
            </a:r>
            <a:r>
              <a:rPr lang="en-US" sz="2800" dirty="0" err="1">
                <a:solidFill>
                  <a:schemeClr val="bg2">
                    <a:lumMod val="10000"/>
                  </a:schemeClr>
                </a:solidFill>
                <a:effectLst>
                  <a:outerShdw blurRad="38100" dist="38100" dir="2700000" algn="tl">
                    <a:srgbClr val="000000">
                      <a:alpha val="43137"/>
                    </a:srgbClr>
                  </a:outerShdw>
                </a:effectLst>
                <a:latin typeface="+mj-lt"/>
                <a:cs typeface="Arial" pitchFamily="34" charset="0"/>
              </a:rPr>
              <a:t>tranh</a:t>
            </a:r>
            <a:endParaRPr lang="en-US" sz="2800" dirty="0">
              <a:solidFill>
                <a:schemeClr val="bg2">
                  <a:lumMod val="10000"/>
                </a:schemeClr>
              </a:solidFill>
              <a:effectLst>
                <a:outerShdw blurRad="38100" dist="38100" dir="2700000" algn="tl">
                  <a:srgbClr val="000000">
                    <a:alpha val="43137"/>
                  </a:srgbClr>
                </a:outerShdw>
              </a:effectLst>
              <a:latin typeface="+mj-lt"/>
              <a:cs typeface="Arial" pitchFamily="34" charset="0"/>
            </a:endParaRPr>
          </a:p>
        </p:txBody>
      </p:sp>
      <p:sp>
        <p:nvSpPr>
          <p:cNvPr id="3" name="Footer Placeholder 2"/>
          <p:cNvSpPr>
            <a:spLocks noGrp="1"/>
          </p:cNvSpPr>
          <p:nvPr>
            <p:ph type="ftr" sz="quarter" idx="11"/>
          </p:nvPr>
        </p:nvSpPr>
        <p:spPr>
          <a:xfrm>
            <a:off x="9696400" y="6597384"/>
            <a:ext cx="1368152" cy="288000"/>
          </a:xfrm>
        </p:spPr>
        <p:txBody>
          <a:bodyPr vert="horz" lIns="91440" tIns="0" rIns="91440" bIns="0" rtlCol="0" anchor="ctr" anchorCtr="0">
            <a:normAutofit/>
          </a:bodyPr>
          <a:lstStyle/>
          <a:p>
            <a:pPr>
              <a:spcAft>
                <a:spcPts val="600"/>
              </a:spcAft>
              <a:defRPr/>
            </a:pPr>
            <a:r>
              <a:rPr lang="en-GB" b="0" kern="1200">
                <a:latin typeface="+mn-lt"/>
                <a:ea typeface="+mn-ea"/>
                <a:cs typeface="+mn-cs"/>
              </a:rPr>
              <a:t>VHKD</a:t>
            </a:r>
          </a:p>
        </p:txBody>
      </p:sp>
      <p:sp>
        <p:nvSpPr>
          <p:cNvPr id="4" name="Slide Number Placeholder 3"/>
          <p:cNvSpPr>
            <a:spLocks noGrp="1"/>
          </p:cNvSpPr>
          <p:nvPr>
            <p:ph type="sldNum" sz="quarter" idx="12"/>
          </p:nvPr>
        </p:nvSpPr>
        <p:spPr>
          <a:xfrm>
            <a:off x="11064552" y="6597384"/>
            <a:ext cx="792088" cy="288000"/>
          </a:xfrm>
        </p:spPr>
        <p:txBody>
          <a:bodyPr vert="horz" lIns="91440" tIns="0" rIns="91440" bIns="0" rtlCol="0" anchor="ctr" anchorCtr="0">
            <a:normAutofit/>
          </a:bodyPr>
          <a:lstStyle/>
          <a:p>
            <a:pPr>
              <a:spcAft>
                <a:spcPts val="600"/>
              </a:spcAft>
              <a:defRPr/>
            </a:pPr>
            <a:fld id="{6A2C11A5-2574-1544-8156-2850BE00554E}" type="slidenum">
              <a:rPr lang="en-GB" smtClean="0"/>
              <a:pPr>
                <a:spcAft>
                  <a:spcPts val="600"/>
                </a:spcAft>
                <a:defRPr/>
              </a:pPr>
              <a:t>52</a:t>
            </a:fld>
            <a:endParaRPr lang="en-GB"/>
          </a:p>
        </p:txBody>
      </p:sp>
    </p:spTree>
    <p:extLst>
      <p:ext uri="{BB962C8B-B14F-4D97-AF65-F5344CB8AC3E}">
        <p14:creationId xmlns:p14="http://schemas.microsoft.com/office/powerpoint/2010/main" val="2050295499"/>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0" y="44624"/>
            <a:ext cx="12192000" cy="10801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chor="ctr">
            <a:norm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lnSpc>
                <a:spcPct val="90000"/>
              </a:lnSpc>
              <a:spcBef>
                <a:spcPct val="0"/>
              </a:spcBef>
              <a:spcAft>
                <a:spcPts val="600"/>
              </a:spcAft>
              <a:buClrTx/>
              <a:defRPr/>
            </a:pPr>
            <a:r>
              <a:rPr lang="en-US" sz="3200" b="1" dirty="0">
                <a:solidFill>
                  <a:srgbClr val="C00000"/>
                </a:solidFill>
                <a:effectLst>
                  <a:outerShdw blurRad="38100" dist="38100" dir="2700000" algn="tl">
                    <a:srgbClr val="000000">
                      <a:alpha val="43137"/>
                    </a:srgbClr>
                  </a:outerShdw>
                </a:effectLst>
                <a:latin typeface="+mj-lt"/>
                <a:cs typeface="Segoe UI" panose="020B0502040204020203" pitchFamily="34" charset="0"/>
              </a:rPr>
              <a:t>ĐẠO ĐỨC KINH DOANH TRONG HOẠT ĐỘNG MARKETING</a:t>
            </a:r>
          </a:p>
        </p:txBody>
      </p:sp>
      <p:pic>
        <p:nvPicPr>
          <p:cNvPr id="2" name="Picture 1">
            <a:extLst>
              <a:ext uri="{FF2B5EF4-FFF2-40B4-BE49-F238E27FC236}">
                <a16:creationId xmlns="" xmlns:a16="http://schemas.microsoft.com/office/drawing/2014/main" id="{D26E9685-AF14-4152-96CB-8F311E4F69FC}"/>
              </a:ext>
            </a:extLst>
          </p:cNvPr>
          <p:cNvPicPr>
            <a:picLocks noChangeAspect="1"/>
          </p:cNvPicPr>
          <p:nvPr/>
        </p:nvPicPr>
        <p:blipFill>
          <a:blip r:embed="rId3"/>
          <a:stretch>
            <a:fillRect/>
          </a:stretch>
        </p:blipFill>
        <p:spPr>
          <a:xfrm>
            <a:off x="609600" y="2066005"/>
            <a:ext cx="5384800" cy="3594354"/>
          </a:xfrm>
          <a:prstGeom prst="rect">
            <a:avLst/>
          </a:prstGeom>
          <a:noFill/>
        </p:spPr>
      </p:pic>
      <p:sp>
        <p:nvSpPr>
          <p:cNvPr id="18434" name="Text Box 2"/>
          <p:cNvSpPr txBox="1">
            <a:spLocks noChangeArrowheads="1"/>
          </p:cNvSpPr>
          <p:nvPr/>
        </p:nvSpPr>
        <p:spPr bwMode="auto">
          <a:xfrm>
            <a:off x="6197600" y="1600201"/>
            <a:ext cx="5384800" cy="45259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lIns="91440" tIns="45720" rIns="91440" bIns="45720" rtlCol="0">
            <a:normAutofit/>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457200" indent="-457200">
              <a:spcBef>
                <a:spcPts val="600"/>
              </a:spcBef>
              <a:buClr>
                <a:srgbClr val="6666FF"/>
              </a:buClr>
              <a:buFont typeface="Arial" pitchFamily="34" charset="0"/>
              <a:buChar char="●"/>
              <a:defRPr/>
            </a:pPr>
            <a:r>
              <a:rPr lang="en-US" sz="2800" b="1">
                <a:solidFill>
                  <a:schemeClr val="bg2">
                    <a:lumMod val="10000"/>
                  </a:schemeClr>
                </a:solidFill>
                <a:effectLst>
                  <a:outerShdw blurRad="38100" dist="38100" dir="2700000" algn="tl">
                    <a:srgbClr val="000000">
                      <a:alpha val="43137"/>
                    </a:srgbClr>
                  </a:outerShdw>
                </a:effectLst>
                <a:latin typeface="+mj-lt"/>
                <a:cs typeface="Arial" pitchFamily="34" charset="0"/>
              </a:rPr>
              <a:t>Đạo đức trong quan hệ với khách hàng</a:t>
            </a:r>
          </a:p>
          <a:p>
            <a:pPr marL="1087437" lvl="2" indent="-457200">
              <a:spcBef>
                <a:spcPts val="600"/>
              </a:spcBef>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Lợi ích khi sử dụng sản phẩm</a:t>
            </a:r>
          </a:p>
          <a:p>
            <a:pPr marL="1087437" lvl="2" indent="-457200">
              <a:spcBef>
                <a:spcPts val="600"/>
              </a:spcBef>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Quảng cáo sai sự thât</a:t>
            </a:r>
          </a:p>
          <a:p>
            <a:pPr marL="1087437" lvl="2" indent="-457200">
              <a:spcBef>
                <a:spcPts val="600"/>
              </a:spcBef>
              <a:buFont typeface="Arial" pitchFamily="34" charset="0"/>
              <a:buChar char="●"/>
              <a:defRPr/>
            </a:pPr>
            <a:r>
              <a:rPr lang="en-US" sz="2800">
                <a:solidFill>
                  <a:schemeClr val="bg2">
                    <a:lumMod val="10000"/>
                  </a:schemeClr>
                </a:solidFill>
                <a:effectLst>
                  <a:outerShdw blurRad="38100" dist="38100" dir="2700000" algn="tl">
                    <a:srgbClr val="000000">
                      <a:alpha val="43137"/>
                    </a:srgbClr>
                  </a:outerShdw>
                </a:effectLst>
                <a:latin typeface="+mj-lt"/>
                <a:cs typeface="Arial" pitchFamily="34" charset="0"/>
              </a:rPr>
              <a:t>Sản phẩm không an toàn</a:t>
            </a:r>
          </a:p>
        </p:txBody>
      </p:sp>
      <p:sp>
        <p:nvSpPr>
          <p:cNvPr id="3" name="Footer Placeholder 2"/>
          <p:cNvSpPr>
            <a:spLocks noGrp="1"/>
          </p:cNvSpPr>
          <p:nvPr>
            <p:ph type="ftr" sz="quarter" idx="11"/>
          </p:nvPr>
        </p:nvSpPr>
        <p:spPr>
          <a:xfrm>
            <a:off x="9696400" y="6597384"/>
            <a:ext cx="1368152" cy="288000"/>
          </a:xfrm>
        </p:spPr>
        <p:txBody>
          <a:bodyPr vert="horz" lIns="91440" tIns="0" rIns="91440" bIns="0" rtlCol="0" anchor="ctr" anchorCtr="0">
            <a:normAutofit/>
          </a:bodyPr>
          <a:lstStyle/>
          <a:p>
            <a:pPr>
              <a:spcAft>
                <a:spcPts val="600"/>
              </a:spcAft>
              <a:defRPr/>
            </a:pPr>
            <a:r>
              <a:rPr lang="en-GB" b="0" kern="1200">
                <a:latin typeface="+mn-lt"/>
                <a:ea typeface="+mn-ea"/>
                <a:cs typeface="+mn-cs"/>
              </a:rPr>
              <a:t>VHKD</a:t>
            </a:r>
          </a:p>
        </p:txBody>
      </p:sp>
      <p:sp>
        <p:nvSpPr>
          <p:cNvPr id="4" name="Slide Number Placeholder 3"/>
          <p:cNvSpPr>
            <a:spLocks noGrp="1"/>
          </p:cNvSpPr>
          <p:nvPr>
            <p:ph type="sldNum" sz="quarter" idx="12"/>
          </p:nvPr>
        </p:nvSpPr>
        <p:spPr>
          <a:xfrm>
            <a:off x="11064552" y="6597384"/>
            <a:ext cx="792088" cy="288000"/>
          </a:xfrm>
        </p:spPr>
        <p:txBody>
          <a:bodyPr vert="horz" lIns="91440" tIns="0" rIns="91440" bIns="0" rtlCol="0" anchor="ctr" anchorCtr="0">
            <a:normAutofit/>
          </a:bodyPr>
          <a:lstStyle/>
          <a:p>
            <a:pPr>
              <a:spcAft>
                <a:spcPts val="600"/>
              </a:spcAft>
              <a:defRPr/>
            </a:pPr>
            <a:fld id="{7E22B6B9-BCD4-CE42-BCB5-E0712E14284C}" type="slidenum">
              <a:rPr lang="en-GB" smtClean="0"/>
              <a:pPr>
                <a:spcAft>
                  <a:spcPts val="600"/>
                </a:spcAft>
                <a:defRPr/>
              </a:pPr>
              <a:t>53</a:t>
            </a:fld>
            <a:endParaRPr lang="en-GB"/>
          </a:p>
        </p:txBody>
      </p:sp>
    </p:spTree>
    <p:extLst>
      <p:ext uri="{BB962C8B-B14F-4D97-AF65-F5344CB8AC3E}">
        <p14:creationId xmlns:p14="http://schemas.microsoft.com/office/powerpoint/2010/main" val="196593626"/>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p:cNvSpPr txBox="1">
            <a:spLocks noChangeArrowheads="1"/>
          </p:cNvSpPr>
          <p:nvPr/>
        </p:nvSpPr>
        <p:spPr bwMode="auto">
          <a:xfrm>
            <a:off x="623392" y="548680"/>
            <a:ext cx="10972800"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600" b="1" dirty="0">
                <a:solidFill>
                  <a:srgbClr val="FF0000"/>
                </a:solidFill>
              </a:rPr>
              <a:t>KHÁI NIỆM ĐẠO ĐỨC KINH DOANH </a:t>
            </a:r>
          </a:p>
        </p:txBody>
      </p:sp>
      <p:sp>
        <p:nvSpPr>
          <p:cNvPr id="7170" name="Text Box 2"/>
          <p:cNvSpPr txBox="1">
            <a:spLocks noChangeArrowheads="1"/>
          </p:cNvSpPr>
          <p:nvPr/>
        </p:nvSpPr>
        <p:spPr bwMode="auto">
          <a:xfrm>
            <a:off x="0" y="1447800"/>
            <a:ext cx="9120336" cy="5077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630237" lvl="1" indent="-457200">
              <a:lnSpc>
                <a:spcPct val="150000"/>
              </a:lnSpc>
              <a:spcBef>
                <a:spcPts val="700"/>
              </a:spcBef>
              <a:buClrTx/>
              <a:buFont typeface="Arial" panose="020B0604020202020204" pitchFamily="34" charset="0"/>
              <a:buChar char="•"/>
              <a:defRPr/>
            </a:pPr>
            <a:r>
              <a:rPr lang="en-US" sz="2600" dirty="0" err="1">
                <a:solidFill>
                  <a:schemeClr val="tx1"/>
                </a:solidFill>
                <a:latin typeface="Arial" charset="0"/>
              </a:rPr>
              <a:t>Xuất</a:t>
            </a:r>
            <a:r>
              <a:rPr lang="en-US" sz="2600" dirty="0">
                <a:solidFill>
                  <a:schemeClr val="tx1"/>
                </a:solidFill>
                <a:latin typeface="Arial" charset="0"/>
              </a:rPr>
              <a:t> </a:t>
            </a:r>
            <a:r>
              <a:rPr lang="en-US" sz="2600" dirty="0" err="1">
                <a:solidFill>
                  <a:schemeClr val="tx1"/>
                </a:solidFill>
                <a:latin typeface="Arial" charset="0"/>
              </a:rPr>
              <a:t>phát</a:t>
            </a:r>
            <a:r>
              <a:rPr lang="en-US" sz="2600" dirty="0">
                <a:solidFill>
                  <a:schemeClr val="tx1"/>
                </a:solidFill>
                <a:latin typeface="Arial" charset="0"/>
              </a:rPr>
              <a:t> </a:t>
            </a:r>
            <a:r>
              <a:rPr lang="en-US" sz="2600" dirty="0" err="1">
                <a:solidFill>
                  <a:schemeClr val="tx1"/>
                </a:solidFill>
                <a:latin typeface="Arial" charset="0"/>
              </a:rPr>
              <a:t>từ</a:t>
            </a:r>
            <a:r>
              <a:rPr lang="en-US" sz="2600" dirty="0">
                <a:solidFill>
                  <a:schemeClr val="tx1"/>
                </a:solidFill>
                <a:latin typeface="Arial" charset="0"/>
              </a:rPr>
              <a:t> </a:t>
            </a:r>
            <a:r>
              <a:rPr lang="en-US" sz="2600" dirty="0" err="1">
                <a:solidFill>
                  <a:schemeClr val="tx1"/>
                </a:solidFill>
                <a:latin typeface="Arial" charset="0"/>
              </a:rPr>
              <a:t>thực</a:t>
            </a:r>
            <a:r>
              <a:rPr lang="en-US" sz="2600" dirty="0">
                <a:solidFill>
                  <a:schemeClr val="tx1"/>
                </a:solidFill>
                <a:latin typeface="Arial" charset="0"/>
              </a:rPr>
              <a:t> </a:t>
            </a:r>
            <a:r>
              <a:rPr lang="en-US" sz="2600" dirty="0" err="1">
                <a:solidFill>
                  <a:schemeClr val="tx1"/>
                </a:solidFill>
                <a:latin typeface="Arial" charset="0"/>
              </a:rPr>
              <a:t>tiễn</a:t>
            </a:r>
            <a:r>
              <a:rPr lang="en-US" sz="2600" dirty="0">
                <a:solidFill>
                  <a:schemeClr val="tx1"/>
                </a:solidFill>
                <a:latin typeface="Arial" charset="0"/>
              </a:rPr>
              <a:t> </a:t>
            </a:r>
            <a:r>
              <a:rPr lang="en-US" sz="2600" dirty="0" err="1">
                <a:solidFill>
                  <a:schemeClr val="tx1"/>
                </a:solidFill>
                <a:latin typeface="Arial" charset="0"/>
              </a:rPr>
              <a:t>kinh</a:t>
            </a:r>
            <a:r>
              <a:rPr lang="en-US" sz="2600" dirty="0">
                <a:solidFill>
                  <a:schemeClr val="tx1"/>
                </a:solidFill>
                <a:latin typeface="Arial" charset="0"/>
              </a:rPr>
              <a:t> </a:t>
            </a:r>
            <a:r>
              <a:rPr lang="en-US" sz="2600" dirty="0" err="1">
                <a:solidFill>
                  <a:schemeClr val="tx1"/>
                </a:solidFill>
                <a:latin typeface="Arial" charset="0"/>
              </a:rPr>
              <a:t>doanh</a:t>
            </a:r>
            <a:endParaRPr lang="en-US" sz="2600" dirty="0">
              <a:solidFill>
                <a:schemeClr val="tx1"/>
              </a:solidFill>
              <a:latin typeface="Arial" charset="0"/>
            </a:endParaRPr>
          </a:p>
          <a:p>
            <a:pPr marL="630237" lvl="1" indent="-457200">
              <a:lnSpc>
                <a:spcPct val="150000"/>
              </a:lnSpc>
              <a:spcBef>
                <a:spcPts val="700"/>
              </a:spcBef>
              <a:buClrTx/>
              <a:buFont typeface="Arial" panose="020B0604020202020204" pitchFamily="34" charset="0"/>
              <a:buChar char="•"/>
              <a:defRPr/>
            </a:pPr>
            <a:r>
              <a:rPr lang="en-US" sz="2600" dirty="0">
                <a:solidFill>
                  <a:schemeClr val="tx1"/>
                </a:solidFill>
                <a:latin typeface="Arial" charset="0"/>
              </a:rPr>
              <a:t>Ở </a:t>
            </a:r>
            <a:r>
              <a:rPr lang="en-US" sz="2600" dirty="0" err="1">
                <a:solidFill>
                  <a:schemeClr val="tx1"/>
                </a:solidFill>
                <a:latin typeface="Arial" charset="0"/>
              </a:rPr>
              <a:t>phương</a:t>
            </a:r>
            <a:r>
              <a:rPr lang="en-US" sz="2600" dirty="0">
                <a:solidFill>
                  <a:schemeClr val="tx1"/>
                </a:solidFill>
                <a:latin typeface="Arial" charset="0"/>
              </a:rPr>
              <a:t> </a:t>
            </a:r>
            <a:r>
              <a:rPr lang="en-US" sz="2600" dirty="0" err="1">
                <a:solidFill>
                  <a:schemeClr val="tx1"/>
                </a:solidFill>
                <a:latin typeface="Arial" charset="0"/>
              </a:rPr>
              <a:t>tây</a:t>
            </a:r>
            <a:r>
              <a:rPr lang="en-US" sz="2600" dirty="0">
                <a:solidFill>
                  <a:schemeClr val="tx1"/>
                </a:solidFill>
                <a:latin typeface="Arial" charset="0"/>
              </a:rPr>
              <a:t> ĐĐKD </a:t>
            </a:r>
            <a:r>
              <a:rPr lang="en-US" sz="2600" dirty="0" err="1">
                <a:solidFill>
                  <a:schemeClr val="tx1"/>
                </a:solidFill>
                <a:latin typeface="Arial" charset="0"/>
              </a:rPr>
              <a:t>xuất</a:t>
            </a:r>
            <a:r>
              <a:rPr lang="en-US" sz="2600" dirty="0">
                <a:solidFill>
                  <a:schemeClr val="tx1"/>
                </a:solidFill>
                <a:latin typeface="Arial" charset="0"/>
              </a:rPr>
              <a:t> </a:t>
            </a:r>
            <a:r>
              <a:rPr lang="en-US" sz="2600" dirty="0" err="1">
                <a:solidFill>
                  <a:schemeClr val="tx1"/>
                </a:solidFill>
                <a:latin typeface="Arial" charset="0"/>
              </a:rPr>
              <a:t>phát</a:t>
            </a:r>
            <a:r>
              <a:rPr lang="en-US" sz="2600" dirty="0">
                <a:solidFill>
                  <a:schemeClr val="tx1"/>
                </a:solidFill>
                <a:latin typeface="Arial" charset="0"/>
              </a:rPr>
              <a:t> </a:t>
            </a:r>
            <a:r>
              <a:rPr lang="en-US" sz="2600" dirty="0" err="1">
                <a:solidFill>
                  <a:schemeClr val="tx1"/>
                </a:solidFill>
                <a:latin typeface="Arial" charset="0"/>
              </a:rPr>
              <a:t>từ</a:t>
            </a:r>
            <a:r>
              <a:rPr lang="en-US" sz="2600" dirty="0">
                <a:solidFill>
                  <a:schemeClr val="tx1"/>
                </a:solidFill>
                <a:latin typeface="Arial" charset="0"/>
              </a:rPr>
              <a:t> </a:t>
            </a:r>
            <a:r>
              <a:rPr lang="en-US" sz="2600" dirty="0" err="1">
                <a:solidFill>
                  <a:schemeClr val="tx1"/>
                </a:solidFill>
                <a:latin typeface="Arial" charset="0"/>
              </a:rPr>
              <a:t>những</a:t>
            </a:r>
            <a:r>
              <a:rPr lang="en-US" sz="2600" dirty="0">
                <a:solidFill>
                  <a:schemeClr val="tx1"/>
                </a:solidFill>
                <a:latin typeface="Arial" charset="0"/>
              </a:rPr>
              <a:t> </a:t>
            </a:r>
            <a:r>
              <a:rPr lang="en-US" sz="2600" dirty="0" err="1">
                <a:solidFill>
                  <a:schemeClr val="tx1"/>
                </a:solidFill>
                <a:latin typeface="Arial" charset="0"/>
              </a:rPr>
              <a:t>tín</a:t>
            </a:r>
            <a:r>
              <a:rPr lang="en-US" sz="2600" dirty="0">
                <a:solidFill>
                  <a:schemeClr val="tx1"/>
                </a:solidFill>
                <a:latin typeface="Arial" charset="0"/>
              </a:rPr>
              <a:t> </a:t>
            </a:r>
            <a:r>
              <a:rPr lang="en-US" sz="2600" dirty="0" err="1">
                <a:solidFill>
                  <a:schemeClr val="tx1"/>
                </a:solidFill>
                <a:latin typeface="Arial" charset="0"/>
              </a:rPr>
              <a:t>điều</a:t>
            </a:r>
            <a:r>
              <a:rPr lang="en-US" sz="2600" dirty="0">
                <a:solidFill>
                  <a:schemeClr val="tx1"/>
                </a:solidFill>
                <a:latin typeface="Arial" charset="0"/>
              </a:rPr>
              <a:t> </a:t>
            </a:r>
            <a:r>
              <a:rPr lang="en-US" sz="2600" dirty="0" err="1">
                <a:solidFill>
                  <a:schemeClr val="tx1"/>
                </a:solidFill>
                <a:latin typeface="Arial" charset="0"/>
              </a:rPr>
              <a:t>trong</a:t>
            </a:r>
            <a:r>
              <a:rPr lang="en-US" sz="2600" dirty="0">
                <a:solidFill>
                  <a:schemeClr val="tx1"/>
                </a:solidFill>
                <a:latin typeface="Arial" charset="0"/>
              </a:rPr>
              <a:t> </a:t>
            </a:r>
            <a:r>
              <a:rPr lang="en-US" sz="2600" dirty="0" err="1">
                <a:solidFill>
                  <a:schemeClr val="tx1"/>
                </a:solidFill>
                <a:latin typeface="Arial" charset="0"/>
              </a:rPr>
              <a:t>tôn</a:t>
            </a:r>
            <a:r>
              <a:rPr lang="en-US" sz="2600" dirty="0">
                <a:solidFill>
                  <a:schemeClr val="tx1"/>
                </a:solidFill>
                <a:latin typeface="Arial" charset="0"/>
              </a:rPr>
              <a:t> </a:t>
            </a:r>
            <a:r>
              <a:rPr lang="en-US" sz="2600" dirty="0" err="1">
                <a:solidFill>
                  <a:schemeClr val="tx1"/>
                </a:solidFill>
                <a:latin typeface="Arial" charset="0"/>
              </a:rPr>
              <a:t>giáo</a:t>
            </a:r>
            <a:r>
              <a:rPr lang="en-US" sz="2600" dirty="0">
                <a:solidFill>
                  <a:schemeClr val="tx1"/>
                </a:solidFill>
                <a:latin typeface="Arial" charset="0"/>
              </a:rPr>
              <a:t>: </a:t>
            </a:r>
            <a:r>
              <a:rPr lang="en-US" sz="2600" dirty="0" err="1">
                <a:solidFill>
                  <a:schemeClr val="tx1"/>
                </a:solidFill>
                <a:latin typeface="Arial" charset="0"/>
              </a:rPr>
              <a:t>sự</a:t>
            </a:r>
            <a:r>
              <a:rPr lang="en-US" sz="2600" dirty="0">
                <a:solidFill>
                  <a:schemeClr val="tx1"/>
                </a:solidFill>
                <a:latin typeface="Arial" charset="0"/>
              </a:rPr>
              <a:t> </a:t>
            </a:r>
            <a:r>
              <a:rPr lang="en-US" sz="2600" dirty="0" err="1">
                <a:solidFill>
                  <a:schemeClr val="tx1"/>
                </a:solidFill>
                <a:latin typeface="Arial" charset="0"/>
              </a:rPr>
              <a:t>trung</a:t>
            </a:r>
            <a:r>
              <a:rPr lang="en-US" sz="2600" dirty="0">
                <a:solidFill>
                  <a:schemeClr val="tx1"/>
                </a:solidFill>
                <a:latin typeface="Arial" charset="0"/>
              </a:rPr>
              <a:t> </a:t>
            </a:r>
            <a:r>
              <a:rPr lang="en-US" sz="2600" dirty="0" err="1">
                <a:solidFill>
                  <a:schemeClr val="tx1"/>
                </a:solidFill>
                <a:latin typeface="Arial" charset="0"/>
              </a:rPr>
              <a:t>thực</a:t>
            </a:r>
            <a:r>
              <a:rPr lang="en-US" sz="2600" dirty="0">
                <a:solidFill>
                  <a:schemeClr val="tx1"/>
                </a:solidFill>
                <a:latin typeface="Arial" charset="0"/>
              </a:rPr>
              <a:t>, </a:t>
            </a:r>
            <a:r>
              <a:rPr lang="en-US" sz="2600" dirty="0" err="1">
                <a:solidFill>
                  <a:schemeClr val="tx1"/>
                </a:solidFill>
                <a:latin typeface="Arial" charset="0"/>
              </a:rPr>
              <a:t>sự</a:t>
            </a:r>
            <a:r>
              <a:rPr lang="en-US" sz="2600" dirty="0">
                <a:solidFill>
                  <a:schemeClr val="tx1"/>
                </a:solidFill>
                <a:latin typeface="Arial" charset="0"/>
              </a:rPr>
              <a:t> chia </a:t>
            </a:r>
            <a:r>
              <a:rPr lang="en-US" sz="2600" dirty="0" err="1">
                <a:solidFill>
                  <a:schemeClr val="tx1"/>
                </a:solidFill>
                <a:latin typeface="Arial" charset="0"/>
              </a:rPr>
              <a:t>sẻ</a:t>
            </a:r>
            <a:r>
              <a:rPr lang="en-US" sz="2600" dirty="0">
                <a:solidFill>
                  <a:schemeClr val="tx1"/>
                </a:solidFill>
                <a:latin typeface="Arial" charset="0"/>
              </a:rPr>
              <a:t>,…</a:t>
            </a:r>
          </a:p>
          <a:p>
            <a:pPr marL="630237" lvl="1" indent="-457200">
              <a:lnSpc>
                <a:spcPct val="150000"/>
              </a:lnSpc>
              <a:spcBef>
                <a:spcPts val="700"/>
              </a:spcBef>
              <a:buClrTx/>
              <a:buFont typeface="Arial" panose="020B0604020202020204" pitchFamily="34" charset="0"/>
              <a:buChar char="•"/>
              <a:defRPr/>
            </a:pPr>
            <a:r>
              <a:rPr lang="en-US" sz="2600" dirty="0" err="1">
                <a:solidFill>
                  <a:schemeClr val="tx1"/>
                </a:solidFill>
                <a:latin typeface="Arial" charset="0"/>
              </a:rPr>
              <a:t>Những</a:t>
            </a:r>
            <a:r>
              <a:rPr lang="en-US" sz="2600" dirty="0">
                <a:solidFill>
                  <a:schemeClr val="tx1"/>
                </a:solidFill>
                <a:latin typeface="Arial" charset="0"/>
              </a:rPr>
              <a:t> </a:t>
            </a:r>
            <a:r>
              <a:rPr lang="en-US" sz="2600" dirty="0" err="1">
                <a:solidFill>
                  <a:schemeClr val="tx1"/>
                </a:solidFill>
                <a:latin typeface="Arial" charset="0"/>
              </a:rPr>
              <a:t>năm</a:t>
            </a:r>
            <a:r>
              <a:rPr lang="en-US" sz="2600" dirty="0">
                <a:solidFill>
                  <a:schemeClr val="tx1"/>
                </a:solidFill>
                <a:latin typeface="Arial" charset="0"/>
              </a:rPr>
              <a:t> 70s </a:t>
            </a:r>
            <a:r>
              <a:rPr lang="en-US" sz="2600" dirty="0" err="1">
                <a:solidFill>
                  <a:schemeClr val="tx1"/>
                </a:solidFill>
                <a:latin typeface="Arial" charset="0"/>
              </a:rPr>
              <a:t>trở</a:t>
            </a:r>
            <a:r>
              <a:rPr lang="en-US" sz="2600" dirty="0">
                <a:solidFill>
                  <a:schemeClr val="tx1"/>
                </a:solidFill>
                <a:latin typeface="Arial" charset="0"/>
              </a:rPr>
              <a:t> </a:t>
            </a:r>
            <a:r>
              <a:rPr lang="en-US" sz="2600" dirty="0" err="1">
                <a:solidFill>
                  <a:schemeClr val="tx1"/>
                </a:solidFill>
                <a:latin typeface="Arial" charset="0"/>
              </a:rPr>
              <a:t>thành</a:t>
            </a:r>
            <a:r>
              <a:rPr lang="en-US" sz="2600" dirty="0">
                <a:solidFill>
                  <a:schemeClr val="tx1"/>
                </a:solidFill>
                <a:latin typeface="Arial" charset="0"/>
              </a:rPr>
              <a:t> </a:t>
            </a:r>
            <a:r>
              <a:rPr lang="en-US" sz="2600" dirty="0" err="1">
                <a:solidFill>
                  <a:schemeClr val="tx1"/>
                </a:solidFill>
                <a:latin typeface="Arial" charset="0"/>
              </a:rPr>
              <a:t>vấn</a:t>
            </a:r>
            <a:r>
              <a:rPr lang="en-US" sz="2600" dirty="0">
                <a:solidFill>
                  <a:schemeClr val="tx1"/>
                </a:solidFill>
                <a:latin typeface="Arial" charset="0"/>
              </a:rPr>
              <a:t> </a:t>
            </a:r>
            <a:r>
              <a:rPr lang="en-US" sz="2600" dirty="0" err="1">
                <a:solidFill>
                  <a:schemeClr val="tx1"/>
                </a:solidFill>
                <a:latin typeface="Arial" charset="0"/>
              </a:rPr>
              <a:t>đề</a:t>
            </a:r>
            <a:r>
              <a:rPr lang="en-US" sz="2600" dirty="0">
                <a:solidFill>
                  <a:schemeClr val="tx1"/>
                </a:solidFill>
                <a:latin typeface="Arial" charset="0"/>
              </a:rPr>
              <a:t> </a:t>
            </a:r>
            <a:r>
              <a:rPr lang="en-US" sz="2600" dirty="0" err="1">
                <a:solidFill>
                  <a:schemeClr val="tx1"/>
                </a:solidFill>
                <a:latin typeface="Arial" charset="0"/>
              </a:rPr>
              <a:t>được</a:t>
            </a:r>
            <a:r>
              <a:rPr lang="en-US" sz="2600" dirty="0">
                <a:solidFill>
                  <a:schemeClr val="tx1"/>
                </a:solidFill>
                <a:latin typeface="Arial" charset="0"/>
              </a:rPr>
              <a:t> </a:t>
            </a:r>
            <a:r>
              <a:rPr lang="en-US" sz="2600" dirty="0" err="1">
                <a:solidFill>
                  <a:schemeClr val="tx1"/>
                </a:solidFill>
                <a:latin typeface="Arial" charset="0"/>
              </a:rPr>
              <a:t>nghiên</a:t>
            </a:r>
            <a:r>
              <a:rPr lang="en-US" sz="2600" dirty="0">
                <a:solidFill>
                  <a:schemeClr val="tx1"/>
                </a:solidFill>
                <a:latin typeface="Arial" charset="0"/>
              </a:rPr>
              <a:t> </a:t>
            </a:r>
            <a:r>
              <a:rPr lang="en-US" sz="2600" dirty="0" err="1">
                <a:solidFill>
                  <a:schemeClr val="tx1"/>
                </a:solidFill>
                <a:latin typeface="Arial" charset="0"/>
              </a:rPr>
              <a:t>cứu</a:t>
            </a:r>
            <a:r>
              <a:rPr lang="en-US" sz="2600" dirty="0">
                <a:solidFill>
                  <a:schemeClr val="tx1"/>
                </a:solidFill>
                <a:latin typeface="Arial" charset="0"/>
              </a:rPr>
              <a:t>, </a:t>
            </a:r>
            <a:r>
              <a:rPr lang="en-US" sz="2600" dirty="0" err="1">
                <a:solidFill>
                  <a:schemeClr val="tx1"/>
                </a:solidFill>
                <a:latin typeface="Arial" charset="0"/>
              </a:rPr>
              <a:t>giảng</a:t>
            </a:r>
            <a:r>
              <a:rPr lang="en-US" sz="2600" dirty="0">
                <a:solidFill>
                  <a:schemeClr val="tx1"/>
                </a:solidFill>
                <a:latin typeface="Arial" charset="0"/>
              </a:rPr>
              <a:t> </a:t>
            </a:r>
            <a:r>
              <a:rPr lang="en-US" sz="2600" dirty="0" err="1">
                <a:solidFill>
                  <a:schemeClr val="tx1"/>
                </a:solidFill>
                <a:latin typeface="Arial" charset="0"/>
              </a:rPr>
              <a:t>dạy</a:t>
            </a:r>
            <a:r>
              <a:rPr lang="en-US" sz="2600" dirty="0">
                <a:solidFill>
                  <a:schemeClr val="tx1"/>
                </a:solidFill>
                <a:latin typeface="Arial" charset="0"/>
              </a:rPr>
              <a:t> </a:t>
            </a:r>
            <a:r>
              <a:rPr lang="en-US" sz="2600" dirty="0" err="1">
                <a:solidFill>
                  <a:schemeClr val="tx1"/>
                </a:solidFill>
                <a:latin typeface="Arial" charset="0"/>
              </a:rPr>
              <a:t>liên</a:t>
            </a:r>
            <a:r>
              <a:rPr lang="en-US" sz="2600" dirty="0">
                <a:solidFill>
                  <a:schemeClr val="tx1"/>
                </a:solidFill>
                <a:latin typeface="Arial" charset="0"/>
              </a:rPr>
              <a:t> </a:t>
            </a:r>
            <a:r>
              <a:rPr lang="en-US" sz="2600" dirty="0" err="1">
                <a:solidFill>
                  <a:schemeClr val="tx1"/>
                </a:solidFill>
                <a:latin typeface="Arial" charset="0"/>
              </a:rPr>
              <a:t>quan</a:t>
            </a:r>
            <a:r>
              <a:rPr lang="en-US" sz="2600" dirty="0">
                <a:solidFill>
                  <a:schemeClr val="tx1"/>
                </a:solidFill>
                <a:latin typeface="Arial" charset="0"/>
              </a:rPr>
              <a:t> </a:t>
            </a:r>
            <a:r>
              <a:rPr lang="en-US" sz="2600" dirty="0" err="1">
                <a:solidFill>
                  <a:schemeClr val="tx1"/>
                </a:solidFill>
                <a:latin typeface="Arial" charset="0"/>
              </a:rPr>
              <a:t>đến</a:t>
            </a:r>
            <a:r>
              <a:rPr lang="en-US" sz="2600" dirty="0">
                <a:solidFill>
                  <a:schemeClr val="tx1"/>
                </a:solidFill>
                <a:latin typeface="Arial" charset="0"/>
              </a:rPr>
              <a:t> </a:t>
            </a:r>
            <a:r>
              <a:rPr lang="en-US" sz="2600" dirty="0" err="1">
                <a:solidFill>
                  <a:schemeClr val="tx1"/>
                </a:solidFill>
                <a:latin typeface="Arial" charset="0"/>
              </a:rPr>
              <a:t>hối</a:t>
            </a:r>
            <a:r>
              <a:rPr lang="en-US" sz="2600" dirty="0">
                <a:solidFill>
                  <a:schemeClr val="tx1"/>
                </a:solidFill>
                <a:latin typeface="Arial" charset="0"/>
              </a:rPr>
              <a:t> </a:t>
            </a:r>
            <a:r>
              <a:rPr lang="en-US" sz="2600" dirty="0" err="1">
                <a:solidFill>
                  <a:schemeClr val="tx1"/>
                </a:solidFill>
                <a:latin typeface="Arial" charset="0"/>
              </a:rPr>
              <a:t>lộ</a:t>
            </a:r>
            <a:r>
              <a:rPr lang="en-US" sz="2600" dirty="0">
                <a:solidFill>
                  <a:schemeClr val="tx1"/>
                </a:solidFill>
                <a:latin typeface="Arial" charset="0"/>
              </a:rPr>
              <a:t>, </a:t>
            </a:r>
            <a:r>
              <a:rPr lang="en-US" sz="2600" dirty="0" err="1">
                <a:solidFill>
                  <a:schemeClr val="tx1"/>
                </a:solidFill>
                <a:latin typeface="Arial" charset="0"/>
              </a:rPr>
              <a:t>quảng</a:t>
            </a:r>
            <a:r>
              <a:rPr lang="en-US" sz="2600" dirty="0">
                <a:solidFill>
                  <a:schemeClr val="tx1"/>
                </a:solidFill>
                <a:latin typeface="Arial" charset="0"/>
              </a:rPr>
              <a:t> </a:t>
            </a:r>
            <a:r>
              <a:rPr lang="en-US" sz="2600" dirty="0" err="1">
                <a:solidFill>
                  <a:schemeClr val="tx1"/>
                </a:solidFill>
                <a:latin typeface="Arial" charset="0"/>
              </a:rPr>
              <a:t>cáo</a:t>
            </a:r>
            <a:r>
              <a:rPr lang="en-US" sz="2600" dirty="0">
                <a:solidFill>
                  <a:schemeClr val="tx1"/>
                </a:solidFill>
                <a:latin typeface="Arial" charset="0"/>
              </a:rPr>
              <a:t> </a:t>
            </a:r>
            <a:r>
              <a:rPr lang="en-US" sz="2600" dirty="0" err="1">
                <a:solidFill>
                  <a:schemeClr val="tx1"/>
                </a:solidFill>
                <a:latin typeface="Arial" charset="0"/>
              </a:rPr>
              <a:t>lừa</a:t>
            </a:r>
            <a:r>
              <a:rPr lang="en-US" sz="2600" dirty="0">
                <a:solidFill>
                  <a:schemeClr val="tx1"/>
                </a:solidFill>
                <a:latin typeface="Arial" charset="0"/>
              </a:rPr>
              <a:t> </a:t>
            </a:r>
            <a:r>
              <a:rPr lang="en-US" sz="2600" dirty="0" err="1">
                <a:solidFill>
                  <a:schemeClr val="tx1"/>
                </a:solidFill>
                <a:latin typeface="Arial" charset="0"/>
              </a:rPr>
              <a:t>gạt</a:t>
            </a:r>
            <a:r>
              <a:rPr lang="en-US" sz="2600" dirty="0">
                <a:solidFill>
                  <a:schemeClr val="tx1"/>
                </a:solidFill>
                <a:latin typeface="Arial" charset="0"/>
              </a:rPr>
              <a:t>, an </a:t>
            </a:r>
            <a:r>
              <a:rPr lang="en-US" sz="2600" dirty="0" err="1">
                <a:solidFill>
                  <a:schemeClr val="tx1"/>
                </a:solidFill>
                <a:latin typeface="Arial" charset="0"/>
              </a:rPr>
              <a:t>toàn</a:t>
            </a:r>
            <a:r>
              <a:rPr lang="en-US" sz="2600" dirty="0">
                <a:solidFill>
                  <a:schemeClr val="tx1"/>
                </a:solidFill>
                <a:latin typeface="Arial" charset="0"/>
              </a:rPr>
              <a:t> </a:t>
            </a:r>
            <a:r>
              <a:rPr lang="en-US" sz="2600" dirty="0" err="1">
                <a:solidFill>
                  <a:schemeClr val="tx1"/>
                </a:solidFill>
                <a:latin typeface="Arial" charset="0"/>
              </a:rPr>
              <a:t>sản</a:t>
            </a:r>
            <a:r>
              <a:rPr lang="en-US" sz="2600" dirty="0">
                <a:solidFill>
                  <a:schemeClr val="tx1"/>
                </a:solidFill>
                <a:latin typeface="Arial" charset="0"/>
              </a:rPr>
              <a:t> </a:t>
            </a:r>
            <a:r>
              <a:rPr lang="en-US" sz="2600" dirty="0" err="1">
                <a:solidFill>
                  <a:schemeClr val="tx1"/>
                </a:solidFill>
                <a:latin typeface="Arial" charset="0"/>
              </a:rPr>
              <a:t>phẩm</a:t>
            </a:r>
            <a:r>
              <a:rPr lang="en-US" sz="2600" dirty="0">
                <a:solidFill>
                  <a:schemeClr val="tx1"/>
                </a:solidFill>
                <a:latin typeface="Arial" charset="0"/>
              </a:rPr>
              <a:t>…</a:t>
            </a:r>
          </a:p>
          <a:p>
            <a:pPr marL="630237" lvl="1" indent="-457200">
              <a:lnSpc>
                <a:spcPct val="150000"/>
              </a:lnSpc>
              <a:spcBef>
                <a:spcPts val="700"/>
              </a:spcBef>
              <a:buClrTx/>
              <a:buFont typeface="Arial" panose="020B0604020202020204" pitchFamily="34" charset="0"/>
              <a:buChar char="•"/>
              <a:defRPr/>
            </a:pPr>
            <a:r>
              <a:rPr lang="en-US" sz="2600" dirty="0" err="1">
                <a:solidFill>
                  <a:schemeClr val="tx1"/>
                </a:solidFill>
                <a:latin typeface="Arial" charset="0"/>
              </a:rPr>
              <a:t>Những</a:t>
            </a:r>
            <a:r>
              <a:rPr lang="en-US" sz="2600" dirty="0">
                <a:solidFill>
                  <a:schemeClr val="tx1"/>
                </a:solidFill>
                <a:latin typeface="Arial" charset="0"/>
              </a:rPr>
              <a:t> </a:t>
            </a:r>
            <a:r>
              <a:rPr lang="en-US" sz="2600" dirty="0" err="1">
                <a:solidFill>
                  <a:schemeClr val="tx1"/>
                </a:solidFill>
                <a:latin typeface="Arial" charset="0"/>
              </a:rPr>
              <a:t>năm</a:t>
            </a:r>
            <a:r>
              <a:rPr lang="en-US" sz="2600" dirty="0">
                <a:solidFill>
                  <a:schemeClr val="tx1"/>
                </a:solidFill>
                <a:latin typeface="Arial" charset="0"/>
              </a:rPr>
              <a:t> 90s </a:t>
            </a:r>
            <a:r>
              <a:rPr lang="en-US" sz="2600" dirty="0" err="1">
                <a:solidFill>
                  <a:schemeClr val="tx1"/>
                </a:solidFill>
                <a:latin typeface="Arial" charset="0"/>
              </a:rPr>
              <a:t>thể</a:t>
            </a:r>
            <a:r>
              <a:rPr lang="en-US" sz="2600" dirty="0">
                <a:solidFill>
                  <a:schemeClr val="tx1"/>
                </a:solidFill>
                <a:latin typeface="Arial" charset="0"/>
              </a:rPr>
              <a:t> </a:t>
            </a:r>
            <a:r>
              <a:rPr lang="en-US" sz="2600" dirty="0" err="1">
                <a:solidFill>
                  <a:schemeClr val="tx1"/>
                </a:solidFill>
                <a:latin typeface="Arial" charset="0"/>
              </a:rPr>
              <a:t>chế</a:t>
            </a:r>
            <a:r>
              <a:rPr lang="en-US" sz="2600" dirty="0">
                <a:solidFill>
                  <a:schemeClr val="tx1"/>
                </a:solidFill>
                <a:latin typeface="Arial" charset="0"/>
              </a:rPr>
              <a:t> </a:t>
            </a:r>
            <a:r>
              <a:rPr lang="en-US" sz="2600" dirty="0" err="1">
                <a:solidFill>
                  <a:schemeClr val="tx1"/>
                </a:solidFill>
                <a:latin typeface="Arial" charset="0"/>
              </a:rPr>
              <a:t>hóa</a:t>
            </a:r>
            <a:r>
              <a:rPr lang="en-US" sz="2600" dirty="0">
                <a:solidFill>
                  <a:schemeClr val="tx1"/>
                </a:solidFill>
                <a:latin typeface="Arial" charset="0"/>
              </a:rPr>
              <a:t> </a:t>
            </a:r>
            <a:r>
              <a:rPr lang="en-US" sz="2600" dirty="0" err="1">
                <a:solidFill>
                  <a:schemeClr val="tx1"/>
                </a:solidFill>
                <a:latin typeface="Arial" charset="0"/>
              </a:rPr>
              <a:t>đạo</a:t>
            </a:r>
            <a:r>
              <a:rPr lang="en-US" sz="2600" dirty="0">
                <a:solidFill>
                  <a:schemeClr val="tx1"/>
                </a:solidFill>
                <a:latin typeface="Arial" charset="0"/>
              </a:rPr>
              <a:t> </a:t>
            </a:r>
            <a:r>
              <a:rPr lang="en-US" sz="2600" dirty="0" err="1">
                <a:solidFill>
                  <a:schemeClr val="tx1"/>
                </a:solidFill>
                <a:latin typeface="Arial" charset="0"/>
              </a:rPr>
              <a:t>đức</a:t>
            </a:r>
            <a:r>
              <a:rPr lang="en-US" sz="2600" dirty="0">
                <a:solidFill>
                  <a:schemeClr val="tx1"/>
                </a:solidFill>
                <a:latin typeface="Arial" charset="0"/>
              </a:rPr>
              <a:t> </a:t>
            </a:r>
            <a:r>
              <a:rPr lang="en-US" sz="2600" dirty="0" err="1">
                <a:solidFill>
                  <a:schemeClr val="tx1"/>
                </a:solidFill>
                <a:latin typeface="Arial" charset="0"/>
              </a:rPr>
              <a:t>kinh</a:t>
            </a:r>
            <a:r>
              <a:rPr lang="en-US" sz="2600" dirty="0">
                <a:solidFill>
                  <a:schemeClr val="tx1"/>
                </a:solidFill>
                <a:latin typeface="Arial" charset="0"/>
              </a:rPr>
              <a:t> </a:t>
            </a:r>
            <a:r>
              <a:rPr lang="en-US" sz="2600" dirty="0" err="1">
                <a:solidFill>
                  <a:schemeClr val="tx1"/>
                </a:solidFill>
                <a:latin typeface="Arial" charset="0"/>
              </a:rPr>
              <a:t>doanh</a:t>
            </a:r>
            <a:r>
              <a:rPr lang="en-US" sz="2600" dirty="0">
                <a:solidFill>
                  <a:schemeClr val="tx1"/>
                </a:solidFill>
                <a:latin typeface="Arial" charset="0"/>
              </a:rPr>
              <a:t>; DN </a:t>
            </a:r>
            <a:r>
              <a:rPr lang="en-US" sz="2600" dirty="0" err="1">
                <a:solidFill>
                  <a:schemeClr val="tx1"/>
                </a:solidFill>
                <a:latin typeface="Arial" charset="0"/>
              </a:rPr>
              <a:t>phải</a:t>
            </a:r>
            <a:r>
              <a:rPr lang="en-US" sz="2600" dirty="0">
                <a:solidFill>
                  <a:schemeClr val="tx1"/>
                </a:solidFill>
                <a:latin typeface="Arial" charset="0"/>
              </a:rPr>
              <a:t> </a:t>
            </a:r>
            <a:r>
              <a:rPr lang="en-US" sz="2600" dirty="0" err="1">
                <a:solidFill>
                  <a:schemeClr val="tx1"/>
                </a:solidFill>
                <a:latin typeface="Arial" charset="0"/>
              </a:rPr>
              <a:t>có</a:t>
            </a:r>
            <a:r>
              <a:rPr lang="en-US" sz="2600" dirty="0">
                <a:solidFill>
                  <a:schemeClr val="tx1"/>
                </a:solidFill>
                <a:latin typeface="Arial" charset="0"/>
              </a:rPr>
              <a:t> </a:t>
            </a:r>
            <a:r>
              <a:rPr lang="en-US" sz="2600" dirty="0" err="1">
                <a:solidFill>
                  <a:schemeClr val="tx1"/>
                </a:solidFill>
                <a:latin typeface="Arial" charset="0"/>
              </a:rPr>
              <a:t>trách</a:t>
            </a:r>
            <a:r>
              <a:rPr lang="en-US" sz="2600" dirty="0">
                <a:solidFill>
                  <a:schemeClr val="tx1"/>
                </a:solidFill>
                <a:latin typeface="Arial" charset="0"/>
              </a:rPr>
              <a:t> </a:t>
            </a:r>
            <a:r>
              <a:rPr lang="en-US" sz="2600" dirty="0" err="1">
                <a:solidFill>
                  <a:schemeClr val="tx1"/>
                </a:solidFill>
                <a:latin typeface="Arial" charset="0"/>
              </a:rPr>
              <a:t>nhiệm</a:t>
            </a:r>
            <a:r>
              <a:rPr lang="en-US" sz="2600" dirty="0">
                <a:solidFill>
                  <a:schemeClr val="tx1"/>
                </a:solidFill>
                <a:latin typeface="Arial" charset="0"/>
              </a:rPr>
              <a:t> </a:t>
            </a:r>
            <a:r>
              <a:rPr lang="en-US" sz="2600" dirty="0" err="1">
                <a:solidFill>
                  <a:schemeClr val="tx1"/>
                </a:solidFill>
                <a:latin typeface="Arial" charset="0"/>
              </a:rPr>
              <a:t>với</a:t>
            </a:r>
            <a:r>
              <a:rPr lang="en-US" sz="2600" dirty="0">
                <a:solidFill>
                  <a:schemeClr val="tx1"/>
                </a:solidFill>
                <a:latin typeface="Arial" charset="0"/>
              </a:rPr>
              <a:t> </a:t>
            </a:r>
            <a:r>
              <a:rPr lang="en-US" sz="2600" dirty="0" err="1">
                <a:solidFill>
                  <a:schemeClr val="tx1"/>
                </a:solidFill>
                <a:latin typeface="Arial" charset="0"/>
              </a:rPr>
              <a:t>những</a:t>
            </a:r>
            <a:r>
              <a:rPr lang="en-US" sz="2600" dirty="0">
                <a:solidFill>
                  <a:schemeClr val="tx1"/>
                </a:solidFill>
                <a:latin typeface="Arial" charset="0"/>
              </a:rPr>
              <a:t> </a:t>
            </a:r>
            <a:r>
              <a:rPr lang="en-US" sz="2600" dirty="0" err="1">
                <a:solidFill>
                  <a:schemeClr val="tx1"/>
                </a:solidFill>
                <a:latin typeface="Arial" charset="0"/>
              </a:rPr>
              <a:t>việc</a:t>
            </a:r>
            <a:r>
              <a:rPr lang="en-US" sz="2600" dirty="0">
                <a:solidFill>
                  <a:schemeClr val="tx1"/>
                </a:solidFill>
                <a:latin typeface="Arial" charset="0"/>
              </a:rPr>
              <a:t> </a:t>
            </a:r>
            <a:r>
              <a:rPr lang="en-US" sz="2600" dirty="0" err="1">
                <a:solidFill>
                  <a:schemeClr val="tx1"/>
                </a:solidFill>
                <a:latin typeface="Arial" charset="0"/>
              </a:rPr>
              <a:t>làm</a:t>
            </a:r>
            <a:r>
              <a:rPr lang="en-US" sz="2600" dirty="0">
                <a:solidFill>
                  <a:schemeClr val="tx1"/>
                </a:solidFill>
                <a:latin typeface="Arial" charset="0"/>
              </a:rPr>
              <a:t> </a:t>
            </a:r>
            <a:r>
              <a:rPr lang="en-US" sz="2600" dirty="0" err="1">
                <a:solidFill>
                  <a:schemeClr val="tx1"/>
                </a:solidFill>
                <a:latin typeface="Arial" charset="0"/>
              </a:rPr>
              <a:t>của</a:t>
            </a:r>
            <a:r>
              <a:rPr lang="en-US" sz="2600" dirty="0">
                <a:solidFill>
                  <a:schemeClr val="tx1"/>
                </a:solidFill>
                <a:latin typeface="Arial" charset="0"/>
              </a:rPr>
              <a:t> </a:t>
            </a:r>
            <a:r>
              <a:rPr lang="en-US" sz="2600" dirty="0" err="1">
                <a:solidFill>
                  <a:schemeClr val="tx1"/>
                </a:solidFill>
                <a:latin typeface="Arial" charset="0"/>
              </a:rPr>
              <a:t>mình</a:t>
            </a:r>
            <a:endParaRPr lang="en-US" sz="2600" dirty="0">
              <a:solidFill>
                <a:schemeClr val="tx1"/>
              </a:solidFill>
              <a:latin typeface="Arial" charset="0"/>
            </a:endParaRPr>
          </a:p>
        </p:txBody>
      </p:sp>
      <p:sp>
        <p:nvSpPr>
          <p:cNvPr id="3" name="Footer Placeholder 2"/>
          <p:cNvSpPr>
            <a:spLocks noGrp="1"/>
          </p:cNvSpPr>
          <p:nvPr>
            <p:ph type="ftr" sz="quarter" idx="12"/>
          </p:nvPr>
        </p:nvSpPr>
        <p:spPr/>
        <p:txBody>
          <a:bodyPr/>
          <a:lstStyle/>
          <a:p>
            <a:pPr>
              <a:defRPr/>
            </a:pPr>
            <a:r>
              <a:rPr lang="en-US"/>
              <a:t>VHKD</a:t>
            </a:r>
          </a:p>
        </p:txBody>
      </p:sp>
      <p:sp>
        <p:nvSpPr>
          <p:cNvPr id="4" name="Slide Number Placeholder 3"/>
          <p:cNvSpPr>
            <a:spLocks noGrp="1"/>
          </p:cNvSpPr>
          <p:nvPr>
            <p:ph type="sldNum" sz="quarter" idx="11"/>
          </p:nvPr>
        </p:nvSpPr>
        <p:spPr/>
        <p:txBody>
          <a:bodyPr/>
          <a:lstStyle/>
          <a:p>
            <a:pPr>
              <a:defRPr/>
            </a:pPr>
            <a:fld id="{21336D82-7B6A-7F4C-BB83-2BA8BAF6921E}" type="slidenum">
              <a:rPr lang="en-US" smtClean="0"/>
              <a:pPr>
                <a:defRPr/>
              </a:pPr>
              <a:t>6</a:t>
            </a:fld>
            <a:endParaRPr lang="en-US"/>
          </a:p>
        </p:txBody>
      </p:sp>
      <p:pic>
        <p:nvPicPr>
          <p:cNvPr id="2" name="Picture 1"/>
          <p:cNvPicPr>
            <a:picLocks noChangeAspect="1"/>
          </p:cNvPicPr>
          <p:nvPr/>
        </p:nvPicPr>
        <p:blipFill>
          <a:blip r:embed="rId3"/>
          <a:stretch>
            <a:fillRect/>
          </a:stretch>
        </p:blipFill>
        <p:spPr>
          <a:xfrm>
            <a:off x="9120336" y="2276872"/>
            <a:ext cx="2865760" cy="3456384"/>
          </a:xfrm>
          <a:prstGeom prst="rect">
            <a:avLst/>
          </a:prstGeom>
        </p:spPr>
      </p:pic>
    </p:spTree>
    <p:extLst>
      <p:ext uri="{BB962C8B-B14F-4D97-AF65-F5344CB8AC3E}">
        <p14:creationId xmlns:p14="http://schemas.microsoft.com/office/powerpoint/2010/main" val="122022880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487796" y="382854"/>
            <a:ext cx="10972800" cy="563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600" b="1" dirty="0">
                <a:solidFill>
                  <a:srgbClr val="FF0000"/>
                </a:solidFill>
              </a:rPr>
              <a:t>KHÁI NIỆM CỦA ĐĐKD (TIẾP)</a:t>
            </a:r>
          </a:p>
        </p:txBody>
      </p:sp>
      <p:sp>
        <p:nvSpPr>
          <p:cNvPr id="8194" name="Text Box 2"/>
          <p:cNvSpPr txBox="1">
            <a:spLocks noChangeArrowheads="1"/>
          </p:cNvSpPr>
          <p:nvPr/>
        </p:nvSpPr>
        <p:spPr bwMode="auto">
          <a:xfrm>
            <a:off x="335360" y="1219200"/>
            <a:ext cx="6480720" cy="510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630237" lvl="1" indent="-457200">
              <a:lnSpc>
                <a:spcPct val="200000"/>
              </a:lnSpc>
              <a:spcBef>
                <a:spcPts val="700"/>
              </a:spcBef>
              <a:buClrTx/>
              <a:buFont typeface="Arial" panose="020B0604020202020204" pitchFamily="34" charset="0"/>
              <a:buChar char="•"/>
              <a:defRPr/>
            </a:pPr>
            <a:r>
              <a:rPr lang="en-US" sz="2800" dirty="0">
                <a:solidFill>
                  <a:schemeClr val="tx1"/>
                </a:solidFill>
                <a:latin typeface="Arial" charset="0"/>
              </a:rPr>
              <a:t> </a:t>
            </a:r>
            <a:r>
              <a:rPr lang="en-US" sz="2800" dirty="0" err="1">
                <a:solidFill>
                  <a:schemeClr val="tx1"/>
                </a:solidFill>
                <a:latin typeface="Arial" charset="0"/>
              </a:rPr>
              <a:t>Đạo</a:t>
            </a:r>
            <a:r>
              <a:rPr lang="en-US" sz="2800" dirty="0">
                <a:solidFill>
                  <a:schemeClr val="tx1"/>
                </a:solidFill>
                <a:latin typeface="Arial" charset="0"/>
              </a:rPr>
              <a:t> </a:t>
            </a:r>
            <a:r>
              <a:rPr lang="en-US" sz="2800" dirty="0" err="1">
                <a:solidFill>
                  <a:schemeClr val="tx1"/>
                </a:solidFill>
                <a:latin typeface="Arial" charset="0"/>
              </a:rPr>
              <a:t>đức</a:t>
            </a:r>
            <a:r>
              <a:rPr lang="en-US" sz="2800" dirty="0">
                <a:solidFill>
                  <a:schemeClr val="tx1"/>
                </a:solidFill>
                <a:latin typeface="Arial" charset="0"/>
              </a:rPr>
              <a:t> </a:t>
            </a:r>
            <a:r>
              <a:rPr lang="en-US" sz="2800" dirty="0" err="1">
                <a:solidFill>
                  <a:schemeClr val="tx1"/>
                </a:solidFill>
                <a:latin typeface="Arial" charset="0"/>
              </a:rPr>
              <a:t>kinh</a:t>
            </a:r>
            <a:r>
              <a:rPr lang="en-US" sz="2800" dirty="0">
                <a:solidFill>
                  <a:schemeClr val="tx1"/>
                </a:solidFill>
                <a:latin typeface="Arial" charset="0"/>
              </a:rPr>
              <a:t> </a:t>
            </a:r>
            <a:r>
              <a:rPr lang="en-US" sz="2800" dirty="0" err="1">
                <a:solidFill>
                  <a:schemeClr val="tx1"/>
                </a:solidFill>
                <a:latin typeface="Arial" charset="0"/>
              </a:rPr>
              <a:t>doanh</a:t>
            </a:r>
            <a:r>
              <a:rPr lang="en-US" sz="2800" dirty="0">
                <a:solidFill>
                  <a:schemeClr val="tx1"/>
                </a:solidFill>
                <a:latin typeface="Arial" charset="0"/>
              </a:rPr>
              <a:t> </a:t>
            </a:r>
            <a:r>
              <a:rPr lang="en-US" sz="2800" dirty="0" err="1">
                <a:solidFill>
                  <a:schemeClr val="tx1"/>
                </a:solidFill>
                <a:latin typeface="Arial" charset="0"/>
              </a:rPr>
              <a:t>là</a:t>
            </a:r>
            <a:r>
              <a:rPr lang="en-US" sz="2800" dirty="0">
                <a:solidFill>
                  <a:schemeClr val="tx1"/>
                </a:solidFill>
                <a:latin typeface="Arial" charset="0"/>
              </a:rPr>
              <a:t> </a:t>
            </a:r>
            <a:r>
              <a:rPr lang="en-US" sz="2800" dirty="0" err="1">
                <a:solidFill>
                  <a:schemeClr val="tx1"/>
                </a:solidFill>
                <a:latin typeface="Arial" charset="0"/>
              </a:rPr>
              <a:t>tập</a:t>
            </a:r>
            <a:r>
              <a:rPr lang="en-US" sz="2800" dirty="0">
                <a:solidFill>
                  <a:schemeClr val="tx1"/>
                </a:solidFill>
                <a:latin typeface="Arial" charset="0"/>
              </a:rPr>
              <a:t> </a:t>
            </a:r>
            <a:r>
              <a:rPr lang="en-US" sz="2800" dirty="0" err="1">
                <a:solidFill>
                  <a:schemeClr val="tx1"/>
                </a:solidFill>
                <a:latin typeface="Arial" charset="0"/>
              </a:rPr>
              <a:t>hợp</a:t>
            </a:r>
            <a:r>
              <a:rPr lang="en-US" sz="2800" dirty="0">
                <a:solidFill>
                  <a:schemeClr val="tx1"/>
                </a:solidFill>
                <a:latin typeface="Arial" charset="0"/>
              </a:rPr>
              <a:t> </a:t>
            </a:r>
            <a:r>
              <a:rPr lang="en-US" sz="2800" dirty="0" err="1">
                <a:solidFill>
                  <a:schemeClr val="tx1"/>
                </a:solidFill>
                <a:latin typeface="Arial" charset="0"/>
              </a:rPr>
              <a:t>các</a:t>
            </a:r>
            <a:r>
              <a:rPr lang="en-US" sz="2800" dirty="0">
                <a:solidFill>
                  <a:schemeClr val="tx1"/>
                </a:solidFill>
                <a:latin typeface="Arial" charset="0"/>
              </a:rPr>
              <a:t> </a:t>
            </a:r>
            <a:r>
              <a:rPr lang="en-US" sz="2800" dirty="0" err="1">
                <a:solidFill>
                  <a:schemeClr val="tx1"/>
                </a:solidFill>
                <a:latin typeface="Arial" charset="0"/>
              </a:rPr>
              <a:t>nguyên</a:t>
            </a:r>
            <a:r>
              <a:rPr lang="en-US" sz="2800" dirty="0">
                <a:solidFill>
                  <a:schemeClr val="tx1"/>
                </a:solidFill>
                <a:latin typeface="Arial" charset="0"/>
              </a:rPr>
              <a:t> </a:t>
            </a:r>
            <a:r>
              <a:rPr lang="en-US" sz="2800" dirty="0" err="1">
                <a:solidFill>
                  <a:schemeClr val="tx1"/>
                </a:solidFill>
                <a:latin typeface="Arial" charset="0"/>
              </a:rPr>
              <a:t>tắc</a:t>
            </a:r>
            <a:r>
              <a:rPr lang="en-US" sz="2800" dirty="0">
                <a:solidFill>
                  <a:schemeClr val="tx1"/>
                </a:solidFill>
                <a:latin typeface="Arial" charset="0"/>
              </a:rPr>
              <a:t>, </a:t>
            </a:r>
            <a:r>
              <a:rPr lang="en-US" sz="2800" dirty="0" err="1">
                <a:solidFill>
                  <a:schemeClr val="tx1"/>
                </a:solidFill>
                <a:latin typeface="Arial" charset="0"/>
              </a:rPr>
              <a:t>chuẩn</a:t>
            </a:r>
            <a:r>
              <a:rPr lang="en-US" sz="2800" dirty="0">
                <a:solidFill>
                  <a:schemeClr val="tx1"/>
                </a:solidFill>
                <a:latin typeface="Arial" charset="0"/>
              </a:rPr>
              <a:t> </a:t>
            </a:r>
            <a:r>
              <a:rPr lang="en-US" sz="2800" dirty="0" err="1">
                <a:solidFill>
                  <a:schemeClr val="tx1"/>
                </a:solidFill>
                <a:latin typeface="Arial" charset="0"/>
              </a:rPr>
              <a:t>mực</a:t>
            </a:r>
            <a:r>
              <a:rPr lang="en-US" sz="2800" dirty="0">
                <a:solidFill>
                  <a:schemeClr val="tx1"/>
                </a:solidFill>
                <a:latin typeface="Arial" charset="0"/>
              </a:rPr>
              <a:t> </a:t>
            </a:r>
            <a:r>
              <a:rPr lang="en-US" sz="2800" dirty="0" err="1">
                <a:solidFill>
                  <a:schemeClr val="tx1"/>
                </a:solidFill>
                <a:latin typeface="Arial" charset="0"/>
              </a:rPr>
              <a:t>có</a:t>
            </a:r>
            <a:r>
              <a:rPr lang="en-US" sz="2800" dirty="0">
                <a:solidFill>
                  <a:schemeClr val="tx1"/>
                </a:solidFill>
                <a:latin typeface="Arial" charset="0"/>
              </a:rPr>
              <a:t> </a:t>
            </a:r>
            <a:r>
              <a:rPr lang="en-US" sz="2800" dirty="0" err="1">
                <a:solidFill>
                  <a:schemeClr val="tx1"/>
                </a:solidFill>
                <a:latin typeface="Arial" charset="0"/>
              </a:rPr>
              <a:t>tác</a:t>
            </a:r>
            <a:r>
              <a:rPr lang="en-US" sz="2800" dirty="0">
                <a:solidFill>
                  <a:schemeClr val="tx1"/>
                </a:solidFill>
                <a:latin typeface="Arial" charset="0"/>
              </a:rPr>
              <a:t> </a:t>
            </a:r>
            <a:r>
              <a:rPr lang="en-US" sz="2800" dirty="0" err="1">
                <a:solidFill>
                  <a:schemeClr val="tx1"/>
                </a:solidFill>
                <a:latin typeface="Arial" charset="0"/>
              </a:rPr>
              <a:t>dụng</a:t>
            </a:r>
            <a:r>
              <a:rPr lang="en-US" sz="2800" dirty="0">
                <a:solidFill>
                  <a:schemeClr val="tx1"/>
                </a:solidFill>
                <a:latin typeface="Arial" charset="0"/>
              </a:rPr>
              <a:t> </a:t>
            </a:r>
            <a:r>
              <a:rPr lang="en-US" sz="2800" dirty="0" err="1">
                <a:solidFill>
                  <a:schemeClr val="tx1"/>
                </a:solidFill>
                <a:latin typeface="Arial" charset="0"/>
              </a:rPr>
              <a:t>điều</a:t>
            </a:r>
            <a:r>
              <a:rPr lang="en-US" sz="2800" dirty="0">
                <a:solidFill>
                  <a:schemeClr val="tx1"/>
                </a:solidFill>
                <a:latin typeface="Arial" charset="0"/>
              </a:rPr>
              <a:t> </a:t>
            </a:r>
            <a:r>
              <a:rPr lang="en-US" sz="2800" dirty="0" err="1">
                <a:solidFill>
                  <a:schemeClr val="tx1"/>
                </a:solidFill>
                <a:latin typeface="Arial" charset="0"/>
              </a:rPr>
              <a:t>chỉnh</a:t>
            </a:r>
            <a:r>
              <a:rPr lang="en-US" sz="2800" dirty="0">
                <a:solidFill>
                  <a:schemeClr val="tx1"/>
                </a:solidFill>
                <a:latin typeface="Arial" charset="0"/>
              </a:rPr>
              <a:t>, </a:t>
            </a:r>
            <a:r>
              <a:rPr lang="en-US" sz="2800" dirty="0" err="1">
                <a:solidFill>
                  <a:schemeClr val="tx1"/>
                </a:solidFill>
                <a:latin typeface="Arial" charset="0"/>
              </a:rPr>
              <a:t>đánh</a:t>
            </a:r>
            <a:r>
              <a:rPr lang="en-US" sz="2800" dirty="0">
                <a:solidFill>
                  <a:schemeClr val="tx1"/>
                </a:solidFill>
                <a:latin typeface="Arial" charset="0"/>
              </a:rPr>
              <a:t> </a:t>
            </a:r>
            <a:r>
              <a:rPr lang="en-US" sz="2800" dirty="0" err="1">
                <a:solidFill>
                  <a:schemeClr val="tx1"/>
                </a:solidFill>
                <a:latin typeface="Arial" charset="0"/>
              </a:rPr>
              <a:t>giá</a:t>
            </a:r>
            <a:r>
              <a:rPr lang="en-US" sz="2800" dirty="0">
                <a:solidFill>
                  <a:schemeClr val="tx1"/>
                </a:solidFill>
                <a:latin typeface="Arial" charset="0"/>
              </a:rPr>
              <a:t>, </a:t>
            </a:r>
            <a:r>
              <a:rPr lang="en-US" sz="2800" dirty="0" err="1">
                <a:solidFill>
                  <a:schemeClr val="tx1"/>
                </a:solidFill>
                <a:latin typeface="Arial" charset="0"/>
              </a:rPr>
              <a:t>hướng</a:t>
            </a:r>
            <a:r>
              <a:rPr lang="en-US" sz="2800" dirty="0">
                <a:solidFill>
                  <a:schemeClr val="tx1"/>
                </a:solidFill>
                <a:latin typeface="Arial" charset="0"/>
              </a:rPr>
              <a:t> </a:t>
            </a:r>
            <a:r>
              <a:rPr lang="en-US" sz="2800" dirty="0" err="1">
                <a:solidFill>
                  <a:schemeClr val="tx1"/>
                </a:solidFill>
                <a:latin typeface="Arial" charset="0"/>
              </a:rPr>
              <a:t>dẫn</a:t>
            </a:r>
            <a:r>
              <a:rPr lang="en-US" sz="2800" dirty="0">
                <a:solidFill>
                  <a:schemeClr val="tx1"/>
                </a:solidFill>
                <a:latin typeface="Arial" charset="0"/>
              </a:rPr>
              <a:t> </a:t>
            </a:r>
            <a:r>
              <a:rPr lang="en-US" sz="2800" dirty="0" err="1">
                <a:solidFill>
                  <a:schemeClr val="tx1"/>
                </a:solidFill>
                <a:latin typeface="Arial" charset="0"/>
              </a:rPr>
              <a:t>và</a:t>
            </a:r>
            <a:r>
              <a:rPr lang="en-US" sz="2800" dirty="0">
                <a:solidFill>
                  <a:schemeClr val="tx1"/>
                </a:solidFill>
                <a:latin typeface="Arial" charset="0"/>
              </a:rPr>
              <a:t> </a:t>
            </a:r>
            <a:r>
              <a:rPr lang="en-US" sz="2800" dirty="0" err="1">
                <a:solidFill>
                  <a:schemeClr val="tx1"/>
                </a:solidFill>
                <a:latin typeface="Arial" charset="0"/>
              </a:rPr>
              <a:t>kiểm</a:t>
            </a:r>
            <a:r>
              <a:rPr lang="en-US" sz="2800" dirty="0">
                <a:solidFill>
                  <a:schemeClr val="tx1"/>
                </a:solidFill>
                <a:latin typeface="Arial" charset="0"/>
              </a:rPr>
              <a:t> </a:t>
            </a:r>
            <a:r>
              <a:rPr lang="en-US" sz="2800" dirty="0" err="1">
                <a:solidFill>
                  <a:schemeClr val="tx1"/>
                </a:solidFill>
                <a:latin typeface="Arial" charset="0"/>
              </a:rPr>
              <a:t>soát</a:t>
            </a:r>
            <a:r>
              <a:rPr lang="en-US" sz="2800" dirty="0">
                <a:solidFill>
                  <a:schemeClr val="tx1"/>
                </a:solidFill>
                <a:latin typeface="Arial" charset="0"/>
              </a:rPr>
              <a:t> </a:t>
            </a:r>
            <a:r>
              <a:rPr lang="en-US" sz="2800" dirty="0" err="1">
                <a:solidFill>
                  <a:schemeClr val="tx1"/>
                </a:solidFill>
                <a:latin typeface="Arial" charset="0"/>
              </a:rPr>
              <a:t>hành</a:t>
            </a:r>
            <a:r>
              <a:rPr lang="en-US" sz="2800" dirty="0">
                <a:solidFill>
                  <a:schemeClr val="tx1"/>
                </a:solidFill>
                <a:latin typeface="Arial" charset="0"/>
              </a:rPr>
              <a:t> vi </a:t>
            </a:r>
            <a:r>
              <a:rPr lang="en-US" sz="2800" dirty="0" err="1">
                <a:solidFill>
                  <a:schemeClr val="tx1"/>
                </a:solidFill>
                <a:latin typeface="Arial" charset="0"/>
              </a:rPr>
              <a:t>của</a:t>
            </a:r>
            <a:r>
              <a:rPr lang="en-US" sz="2800" dirty="0">
                <a:solidFill>
                  <a:schemeClr val="tx1"/>
                </a:solidFill>
                <a:latin typeface="Arial" charset="0"/>
              </a:rPr>
              <a:t> </a:t>
            </a:r>
            <a:r>
              <a:rPr lang="en-US" sz="2800" dirty="0" err="1">
                <a:solidFill>
                  <a:schemeClr val="tx1"/>
                </a:solidFill>
                <a:latin typeface="Arial" charset="0"/>
              </a:rPr>
              <a:t>các</a:t>
            </a:r>
            <a:r>
              <a:rPr lang="en-US" sz="2800" dirty="0">
                <a:solidFill>
                  <a:schemeClr val="tx1"/>
                </a:solidFill>
                <a:latin typeface="Arial" charset="0"/>
              </a:rPr>
              <a:t> </a:t>
            </a:r>
            <a:r>
              <a:rPr lang="en-US" sz="2800" dirty="0" err="1">
                <a:solidFill>
                  <a:schemeClr val="tx1"/>
                </a:solidFill>
                <a:latin typeface="Arial" charset="0"/>
              </a:rPr>
              <a:t>chủ</a:t>
            </a:r>
            <a:r>
              <a:rPr lang="en-US" sz="2800" dirty="0">
                <a:solidFill>
                  <a:schemeClr val="tx1"/>
                </a:solidFill>
                <a:latin typeface="Arial" charset="0"/>
              </a:rPr>
              <a:t> </a:t>
            </a:r>
            <a:r>
              <a:rPr lang="en-US" sz="2800" dirty="0" err="1">
                <a:solidFill>
                  <a:schemeClr val="tx1"/>
                </a:solidFill>
                <a:latin typeface="Arial" charset="0"/>
              </a:rPr>
              <a:t>thể</a:t>
            </a:r>
            <a:r>
              <a:rPr lang="en-US" sz="2800" dirty="0">
                <a:solidFill>
                  <a:schemeClr val="tx1"/>
                </a:solidFill>
                <a:latin typeface="Arial" charset="0"/>
              </a:rPr>
              <a:t> </a:t>
            </a:r>
            <a:r>
              <a:rPr lang="en-US" sz="2800" dirty="0" err="1">
                <a:solidFill>
                  <a:schemeClr val="tx1"/>
                </a:solidFill>
                <a:latin typeface="Arial" charset="0"/>
              </a:rPr>
              <a:t>kinh</a:t>
            </a:r>
            <a:r>
              <a:rPr lang="en-US" sz="2800" dirty="0">
                <a:solidFill>
                  <a:schemeClr val="tx1"/>
                </a:solidFill>
                <a:latin typeface="Arial" charset="0"/>
              </a:rPr>
              <a:t> </a:t>
            </a:r>
            <a:r>
              <a:rPr lang="en-US" sz="2800" dirty="0" err="1">
                <a:solidFill>
                  <a:schemeClr val="tx1"/>
                </a:solidFill>
                <a:latin typeface="Arial" charset="0"/>
              </a:rPr>
              <a:t>doanh</a:t>
            </a:r>
            <a:endParaRPr lang="en-US" sz="2800" dirty="0">
              <a:solidFill>
                <a:schemeClr val="tx1"/>
              </a:solidFill>
              <a:latin typeface="Arial" charset="0"/>
            </a:endParaRPr>
          </a:p>
        </p:txBody>
      </p:sp>
      <p:sp>
        <p:nvSpPr>
          <p:cNvPr id="3" name="Footer Placeholder 2"/>
          <p:cNvSpPr>
            <a:spLocks noGrp="1"/>
          </p:cNvSpPr>
          <p:nvPr>
            <p:ph type="ftr" sz="quarter" idx="12"/>
          </p:nvPr>
        </p:nvSpPr>
        <p:spPr/>
        <p:txBody>
          <a:bodyPr/>
          <a:lstStyle/>
          <a:p>
            <a:pPr>
              <a:defRPr/>
            </a:pPr>
            <a:r>
              <a:rPr lang="en-US"/>
              <a:t>VHKD</a:t>
            </a:r>
          </a:p>
        </p:txBody>
      </p:sp>
      <p:sp>
        <p:nvSpPr>
          <p:cNvPr id="4" name="Slide Number Placeholder 3"/>
          <p:cNvSpPr>
            <a:spLocks noGrp="1"/>
          </p:cNvSpPr>
          <p:nvPr>
            <p:ph type="sldNum" sz="quarter" idx="11"/>
          </p:nvPr>
        </p:nvSpPr>
        <p:spPr/>
        <p:txBody>
          <a:bodyPr/>
          <a:lstStyle/>
          <a:p>
            <a:pPr>
              <a:defRPr/>
            </a:pPr>
            <a:fld id="{807479D7-9594-B34B-872E-158C9CA090D3}" type="slidenum">
              <a:rPr lang="en-US" smtClean="0"/>
              <a:pPr>
                <a:defRPr/>
              </a:pPr>
              <a:t>7</a:t>
            </a:fld>
            <a:endParaRPr lang="en-US"/>
          </a:p>
        </p:txBody>
      </p:sp>
      <p:pic>
        <p:nvPicPr>
          <p:cNvPr id="2" name="Picture 1"/>
          <p:cNvPicPr>
            <a:picLocks noChangeAspect="1"/>
          </p:cNvPicPr>
          <p:nvPr/>
        </p:nvPicPr>
        <p:blipFill>
          <a:blip r:embed="rId3"/>
          <a:stretch>
            <a:fillRect/>
          </a:stretch>
        </p:blipFill>
        <p:spPr>
          <a:xfrm>
            <a:off x="6816080" y="1484784"/>
            <a:ext cx="5040560" cy="4752528"/>
          </a:xfrm>
          <a:prstGeom prst="rect">
            <a:avLst/>
          </a:prstGeom>
        </p:spPr>
      </p:pic>
    </p:spTree>
    <p:extLst>
      <p:ext uri="{BB962C8B-B14F-4D97-AF65-F5344CB8AC3E}">
        <p14:creationId xmlns:p14="http://schemas.microsoft.com/office/powerpoint/2010/main" val="237912295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690C89-5651-4D2C-9897-0884755EBF91}"/>
              </a:ext>
            </a:extLst>
          </p:cNvPr>
          <p:cNvSpPr>
            <a:spLocks noGrp="1"/>
          </p:cNvSpPr>
          <p:nvPr>
            <p:ph type="title"/>
          </p:nvPr>
        </p:nvSpPr>
        <p:spPr>
          <a:xfrm>
            <a:off x="335360" y="260648"/>
            <a:ext cx="11521280" cy="1080120"/>
          </a:xfrm>
        </p:spPr>
        <p:txBody>
          <a:bodyPr>
            <a:normAutofit fontScale="90000"/>
          </a:bodyPr>
          <a:lstStyle/>
          <a:p>
            <a:pPr algn="ctr"/>
            <a:r>
              <a:rPr lang="en-US" dirty="0">
                <a:effectLst/>
              </a:rPr>
              <a:t>CÁC NGUYÊN TẮC VÀ CHUẨN MỰC CỦA ĐẠO ĐỨC KINH DOANH</a:t>
            </a:r>
          </a:p>
        </p:txBody>
      </p:sp>
      <p:sp>
        <p:nvSpPr>
          <p:cNvPr id="3" name="Content Placeholder 2">
            <a:extLst>
              <a:ext uri="{FF2B5EF4-FFF2-40B4-BE49-F238E27FC236}">
                <a16:creationId xmlns="" xmlns:a16="http://schemas.microsoft.com/office/drawing/2014/main" id="{7AD276FD-AC68-423D-99CE-19727E05D3D6}"/>
              </a:ext>
            </a:extLst>
          </p:cNvPr>
          <p:cNvSpPr>
            <a:spLocks noGrp="1"/>
          </p:cNvSpPr>
          <p:nvPr>
            <p:ph idx="1"/>
          </p:nvPr>
        </p:nvSpPr>
        <p:spPr>
          <a:xfrm>
            <a:off x="191345" y="1556792"/>
            <a:ext cx="6408711" cy="4752528"/>
          </a:xfrm>
        </p:spPr>
        <p:txBody>
          <a:bodyPr>
            <a:normAutofit fontScale="92500" lnSpcReduction="20000"/>
          </a:bodyPr>
          <a:lstStyle/>
          <a:p>
            <a:pPr lvl="2">
              <a:lnSpc>
                <a:spcPct val="200000"/>
              </a:lnSpc>
              <a:buClr>
                <a:srgbClr val="2B166E"/>
              </a:buClr>
              <a:buFont typeface="Arial" charset="0"/>
              <a:buChar char="•"/>
              <a:defRPr/>
            </a:pPr>
            <a:r>
              <a:rPr lang="en-US" dirty="0" err="1">
                <a:solidFill>
                  <a:schemeClr val="tx1"/>
                </a:solidFill>
                <a:effectLst/>
                <a:latin typeface="Arial" charset="0"/>
              </a:rPr>
              <a:t>Tính</a:t>
            </a:r>
            <a:r>
              <a:rPr lang="en-US" dirty="0">
                <a:solidFill>
                  <a:schemeClr val="tx1"/>
                </a:solidFill>
                <a:effectLst/>
                <a:latin typeface="Arial" charset="0"/>
              </a:rPr>
              <a:t> </a:t>
            </a:r>
            <a:r>
              <a:rPr lang="en-US" dirty="0" err="1">
                <a:solidFill>
                  <a:schemeClr val="tx1"/>
                </a:solidFill>
                <a:effectLst/>
                <a:latin typeface="Arial" charset="0"/>
              </a:rPr>
              <a:t>trung</a:t>
            </a:r>
            <a:r>
              <a:rPr lang="en-US" dirty="0">
                <a:solidFill>
                  <a:schemeClr val="tx1"/>
                </a:solidFill>
                <a:effectLst/>
                <a:latin typeface="Arial" charset="0"/>
              </a:rPr>
              <a:t> </a:t>
            </a:r>
            <a:r>
              <a:rPr lang="en-US" dirty="0" err="1">
                <a:solidFill>
                  <a:schemeClr val="tx1"/>
                </a:solidFill>
                <a:effectLst/>
                <a:latin typeface="Arial" charset="0"/>
              </a:rPr>
              <a:t>thực</a:t>
            </a:r>
            <a:endParaRPr lang="en-US" dirty="0">
              <a:solidFill>
                <a:schemeClr val="tx1"/>
              </a:solidFill>
              <a:effectLst/>
              <a:latin typeface="Arial" charset="0"/>
            </a:endParaRPr>
          </a:p>
          <a:p>
            <a:pPr lvl="2">
              <a:lnSpc>
                <a:spcPct val="200000"/>
              </a:lnSpc>
              <a:buClr>
                <a:srgbClr val="2B166E"/>
              </a:buClr>
              <a:buFont typeface="Arial" charset="0"/>
              <a:buChar char="•"/>
              <a:defRPr/>
            </a:pPr>
            <a:r>
              <a:rPr lang="en-US" dirty="0" err="1">
                <a:solidFill>
                  <a:schemeClr val="tx1"/>
                </a:solidFill>
                <a:effectLst/>
                <a:latin typeface="Arial" charset="0"/>
              </a:rPr>
              <a:t>Tôn</a:t>
            </a:r>
            <a:r>
              <a:rPr lang="en-US" dirty="0">
                <a:solidFill>
                  <a:schemeClr val="tx1"/>
                </a:solidFill>
                <a:effectLst/>
                <a:latin typeface="Arial" charset="0"/>
              </a:rPr>
              <a:t> </a:t>
            </a:r>
            <a:r>
              <a:rPr lang="en-US" dirty="0" err="1">
                <a:solidFill>
                  <a:schemeClr val="tx1"/>
                </a:solidFill>
                <a:effectLst/>
                <a:latin typeface="Arial" charset="0"/>
              </a:rPr>
              <a:t>trọng</a:t>
            </a:r>
            <a:r>
              <a:rPr lang="en-US" dirty="0">
                <a:solidFill>
                  <a:schemeClr val="tx1"/>
                </a:solidFill>
                <a:effectLst/>
                <a:latin typeface="Arial" charset="0"/>
              </a:rPr>
              <a:t> con </a:t>
            </a:r>
            <a:r>
              <a:rPr lang="en-US" dirty="0" err="1">
                <a:solidFill>
                  <a:schemeClr val="tx1"/>
                </a:solidFill>
                <a:effectLst/>
                <a:latin typeface="Arial" charset="0"/>
              </a:rPr>
              <a:t>người</a:t>
            </a:r>
            <a:endParaRPr lang="en-US" dirty="0">
              <a:solidFill>
                <a:schemeClr val="tx1"/>
              </a:solidFill>
              <a:effectLst/>
              <a:latin typeface="Arial" charset="0"/>
            </a:endParaRPr>
          </a:p>
          <a:p>
            <a:pPr lvl="2">
              <a:lnSpc>
                <a:spcPct val="200000"/>
              </a:lnSpc>
              <a:buClr>
                <a:srgbClr val="2B166E"/>
              </a:buClr>
              <a:buFont typeface="Arial" charset="0"/>
              <a:buChar char="•"/>
              <a:defRPr/>
            </a:pPr>
            <a:r>
              <a:rPr lang="en-US" dirty="0" err="1">
                <a:solidFill>
                  <a:schemeClr val="tx1"/>
                </a:solidFill>
                <a:effectLst/>
                <a:latin typeface="Arial" charset="0"/>
              </a:rPr>
              <a:t>Gắn</a:t>
            </a:r>
            <a:r>
              <a:rPr lang="en-US" dirty="0">
                <a:solidFill>
                  <a:schemeClr val="tx1"/>
                </a:solidFill>
                <a:effectLst/>
                <a:latin typeface="Arial" charset="0"/>
              </a:rPr>
              <a:t> </a:t>
            </a:r>
            <a:r>
              <a:rPr lang="en-US" dirty="0" err="1">
                <a:solidFill>
                  <a:schemeClr val="tx1"/>
                </a:solidFill>
                <a:effectLst/>
                <a:latin typeface="Arial" charset="0"/>
              </a:rPr>
              <a:t>lợi</a:t>
            </a:r>
            <a:r>
              <a:rPr lang="en-US" dirty="0">
                <a:solidFill>
                  <a:schemeClr val="tx1"/>
                </a:solidFill>
                <a:effectLst/>
                <a:latin typeface="Arial" charset="0"/>
              </a:rPr>
              <a:t> </a:t>
            </a:r>
            <a:r>
              <a:rPr lang="en-US" dirty="0" err="1">
                <a:solidFill>
                  <a:schemeClr val="tx1"/>
                </a:solidFill>
                <a:effectLst/>
                <a:latin typeface="Arial" charset="0"/>
              </a:rPr>
              <a:t>ích</a:t>
            </a:r>
            <a:r>
              <a:rPr lang="en-US" dirty="0">
                <a:solidFill>
                  <a:schemeClr val="tx1"/>
                </a:solidFill>
                <a:effectLst/>
                <a:latin typeface="Arial" charset="0"/>
              </a:rPr>
              <a:t> </a:t>
            </a:r>
            <a:r>
              <a:rPr lang="en-US" dirty="0" err="1">
                <a:solidFill>
                  <a:schemeClr val="tx1"/>
                </a:solidFill>
                <a:effectLst/>
                <a:latin typeface="Arial" charset="0"/>
              </a:rPr>
              <a:t>của</a:t>
            </a:r>
            <a:r>
              <a:rPr lang="en-US" dirty="0">
                <a:solidFill>
                  <a:schemeClr val="tx1"/>
                </a:solidFill>
                <a:effectLst/>
                <a:latin typeface="Arial" charset="0"/>
              </a:rPr>
              <a:t> DN </a:t>
            </a:r>
            <a:r>
              <a:rPr lang="en-US" dirty="0" err="1">
                <a:solidFill>
                  <a:schemeClr val="tx1"/>
                </a:solidFill>
                <a:effectLst/>
                <a:latin typeface="Arial" charset="0"/>
              </a:rPr>
              <a:t>với</a:t>
            </a:r>
            <a:r>
              <a:rPr lang="en-US" dirty="0">
                <a:solidFill>
                  <a:schemeClr val="tx1"/>
                </a:solidFill>
                <a:effectLst/>
                <a:latin typeface="Arial" charset="0"/>
              </a:rPr>
              <a:t> </a:t>
            </a:r>
            <a:r>
              <a:rPr lang="en-US" dirty="0" err="1">
                <a:solidFill>
                  <a:schemeClr val="tx1"/>
                </a:solidFill>
                <a:effectLst/>
                <a:latin typeface="Arial" charset="0"/>
              </a:rPr>
              <a:t>lợi</a:t>
            </a:r>
            <a:r>
              <a:rPr lang="en-US" dirty="0">
                <a:solidFill>
                  <a:schemeClr val="tx1"/>
                </a:solidFill>
                <a:effectLst/>
                <a:latin typeface="Arial" charset="0"/>
              </a:rPr>
              <a:t> </a:t>
            </a:r>
            <a:r>
              <a:rPr lang="en-US" dirty="0" err="1">
                <a:solidFill>
                  <a:schemeClr val="tx1"/>
                </a:solidFill>
                <a:effectLst/>
                <a:latin typeface="Arial" charset="0"/>
              </a:rPr>
              <a:t>ích</a:t>
            </a:r>
            <a:r>
              <a:rPr lang="en-US" dirty="0">
                <a:solidFill>
                  <a:schemeClr val="tx1"/>
                </a:solidFill>
                <a:effectLst/>
                <a:latin typeface="Arial" charset="0"/>
              </a:rPr>
              <a:t> </a:t>
            </a:r>
            <a:r>
              <a:rPr lang="en-US" dirty="0" err="1">
                <a:solidFill>
                  <a:schemeClr val="tx1"/>
                </a:solidFill>
                <a:effectLst/>
                <a:latin typeface="Arial" charset="0"/>
              </a:rPr>
              <a:t>của</a:t>
            </a:r>
            <a:r>
              <a:rPr lang="en-US" dirty="0">
                <a:solidFill>
                  <a:schemeClr val="tx1"/>
                </a:solidFill>
                <a:effectLst/>
                <a:latin typeface="Arial" charset="0"/>
              </a:rPr>
              <a:t> KH </a:t>
            </a:r>
            <a:r>
              <a:rPr lang="en-US" dirty="0" err="1">
                <a:solidFill>
                  <a:schemeClr val="tx1"/>
                </a:solidFill>
                <a:effectLst/>
                <a:latin typeface="Arial" charset="0"/>
              </a:rPr>
              <a:t>và</a:t>
            </a:r>
            <a:r>
              <a:rPr lang="en-US" dirty="0">
                <a:solidFill>
                  <a:schemeClr val="tx1"/>
                </a:solidFill>
                <a:effectLst/>
                <a:latin typeface="Arial" charset="0"/>
              </a:rPr>
              <a:t> </a:t>
            </a:r>
            <a:r>
              <a:rPr lang="en-US" dirty="0" err="1">
                <a:solidFill>
                  <a:schemeClr val="tx1"/>
                </a:solidFill>
                <a:effectLst/>
                <a:latin typeface="Arial" charset="0"/>
              </a:rPr>
              <a:t>xã</a:t>
            </a:r>
            <a:r>
              <a:rPr lang="en-US" dirty="0">
                <a:solidFill>
                  <a:schemeClr val="tx1"/>
                </a:solidFill>
                <a:effectLst/>
                <a:latin typeface="Arial" charset="0"/>
              </a:rPr>
              <a:t> </a:t>
            </a:r>
            <a:r>
              <a:rPr lang="en-US" dirty="0" err="1">
                <a:solidFill>
                  <a:schemeClr val="tx1"/>
                </a:solidFill>
                <a:effectLst/>
                <a:latin typeface="Arial" charset="0"/>
              </a:rPr>
              <a:t>hội</a:t>
            </a:r>
            <a:endParaRPr lang="en-US" dirty="0">
              <a:solidFill>
                <a:schemeClr val="tx1"/>
              </a:solidFill>
              <a:effectLst/>
              <a:latin typeface="Arial" charset="0"/>
            </a:endParaRPr>
          </a:p>
          <a:p>
            <a:pPr lvl="2">
              <a:lnSpc>
                <a:spcPct val="200000"/>
              </a:lnSpc>
              <a:buClr>
                <a:srgbClr val="2B166E"/>
              </a:buClr>
              <a:buFont typeface="Arial" charset="0"/>
              <a:buChar char="•"/>
              <a:defRPr/>
            </a:pPr>
            <a:r>
              <a:rPr lang="en-US" dirty="0" err="1">
                <a:solidFill>
                  <a:schemeClr val="tx1"/>
                </a:solidFill>
                <a:effectLst/>
                <a:latin typeface="Arial" charset="0"/>
              </a:rPr>
              <a:t>Bí</a:t>
            </a:r>
            <a:r>
              <a:rPr lang="en-US" dirty="0">
                <a:solidFill>
                  <a:schemeClr val="tx1"/>
                </a:solidFill>
                <a:effectLst/>
                <a:latin typeface="Arial" charset="0"/>
              </a:rPr>
              <a:t> </a:t>
            </a:r>
            <a:r>
              <a:rPr lang="en-US" dirty="0" err="1">
                <a:solidFill>
                  <a:schemeClr val="tx1"/>
                </a:solidFill>
                <a:effectLst/>
                <a:latin typeface="Arial" charset="0"/>
              </a:rPr>
              <a:t>mật</a:t>
            </a:r>
            <a:r>
              <a:rPr lang="en-US" dirty="0">
                <a:solidFill>
                  <a:schemeClr val="tx1"/>
                </a:solidFill>
                <a:effectLst/>
                <a:latin typeface="Arial" charset="0"/>
              </a:rPr>
              <a:t> </a:t>
            </a:r>
            <a:r>
              <a:rPr lang="en-US" dirty="0" err="1">
                <a:solidFill>
                  <a:schemeClr val="tx1"/>
                </a:solidFill>
                <a:effectLst/>
                <a:latin typeface="Arial" charset="0"/>
              </a:rPr>
              <a:t>và</a:t>
            </a:r>
            <a:r>
              <a:rPr lang="en-US" dirty="0">
                <a:solidFill>
                  <a:schemeClr val="tx1"/>
                </a:solidFill>
                <a:effectLst/>
                <a:latin typeface="Arial" charset="0"/>
              </a:rPr>
              <a:t> </a:t>
            </a:r>
            <a:r>
              <a:rPr lang="en-US" dirty="0" err="1">
                <a:solidFill>
                  <a:schemeClr val="tx1"/>
                </a:solidFill>
                <a:effectLst/>
                <a:latin typeface="Arial" charset="0"/>
              </a:rPr>
              <a:t>trung</a:t>
            </a:r>
            <a:r>
              <a:rPr lang="en-US" dirty="0">
                <a:solidFill>
                  <a:schemeClr val="tx1"/>
                </a:solidFill>
                <a:effectLst/>
                <a:latin typeface="Arial" charset="0"/>
              </a:rPr>
              <a:t> </a:t>
            </a:r>
            <a:r>
              <a:rPr lang="en-US" dirty="0" err="1">
                <a:solidFill>
                  <a:schemeClr val="tx1"/>
                </a:solidFill>
                <a:effectLst/>
                <a:latin typeface="Arial" charset="0"/>
              </a:rPr>
              <a:t>thành</a:t>
            </a:r>
            <a:r>
              <a:rPr lang="en-US" dirty="0">
                <a:solidFill>
                  <a:schemeClr val="tx1"/>
                </a:solidFill>
                <a:effectLst/>
                <a:latin typeface="Arial" charset="0"/>
              </a:rPr>
              <a:t> </a:t>
            </a:r>
            <a:r>
              <a:rPr lang="en-US" dirty="0" err="1">
                <a:solidFill>
                  <a:schemeClr val="tx1"/>
                </a:solidFill>
                <a:effectLst/>
                <a:latin typeface="Arial" charset="0"/>
              </a:rPr>
              <a:t>với</a:t>
            </a:r>
            <a:r>
              <a:rPr lang="en-US" dirty="0">
                <a:solidFill>
                  <a:schemeClr val="tx1"/>
                </a:solidFill>
                <a:effectLst/>
                <a:latin typeface="Arial" charset="0"/>
              </a:rPr>
              <a:t> </a:t>
            </a:r>
            <a:r>
              <a:rPr lang="en-US" dirty="0" err="1">
                <a:solidFill>
                  <a:schemeClr val="tx1"/>
                </a:solidFill>
                <a:effectLst/>
                <a:latin typeface="Arial" charset="0"/>
              </a:rPr>
              <a:t>các</a:t>
            </a:r>
            <a:r>
              <a:rPr lang="en-US" dirty="0">
                <a:solidFill>
                  <a:schemeClr val="tx1"/>
                </a:solidFill>
                <a:effectLst/>
                <a:latin typeface="Arial" charset="0"/>
              </a:rPr>
              <a:t> </a:t>
            </a:r>
            <a:r>
              <a:rPr lang="en-US" dirty="0" err="1">
                <a:solidFill>
                  <a:schemeClr val="tx1"/>
                </a:solidFill>
                <a:effectLst/>
                <a:latin typeface="Arial" charset="0"/>
              </a:rPr>
              <a:t>trách</a:t>
            </a:r>
            <a:r>
              <a:rPr lang="en-US" dirty="0">
                <a:solidFill>
                  <a:schemeClr val="tx1"/>
                </a:solidFill>
                <a:effectLst/>
                <a:latin typeface="Arial" charset="0"/>
              </a:rPr>
              <a:t> </a:t>
            </a:r>
            <a:r>
              <a:rPr lang="en-US" dirty="0" err="1">
                <a:solidFill>
                  <a:schemeClr val="tx1"/>
                </a:solidFill>
                <a:effectLst/>
                <a:latin typeface="Arial" charset="0"/>
              </a:rPr>
              <a:t>nhiệm</a:t>
            </a:r>
            <a:r>
              <a:rPr lang="en-US" dirty="0">
                <a:solidFill>
                  <a:schemeClr val="tx1"/>
                </a:solidFill>
                <a:effectLst/>
                <a:latin typeface="Arial" charset="0"/>
              </a:rPr>
              <a:t> </a:t>
            </a:r>
            <a:r>
              <a:rPr lang="en-US" dirty="0" err="1">
                <a:solidFill>
                  <a:schemeClr val="tx1"/>
                </a:solidFill>
                <a:effectLst/>
                <a:latin typeface="Arial" charset="0"/>
              </a:rPr>
              <a:t>đặc</a:t>
            </a:r>
            <a:r>
              <a:rPr lang="en-US" dirty="0">
                <a:solidFill>
                  <a:schemeClr val="tx1"/>
                </a:solidFill>
                <a:effectLst/>
                <a:latin typeface="Arial" charset="0"/>
              </a:rPr>
              <a:t> </a:t>
            </a:r>
            <a:r>
              <a:rPr lang="en-US" dirty="0" err="1">
                <a:solidFill>
                  <a:schemeClr val="tx1"/>
                </a:solidFill>
                <a:effectLst/>
                <a:latin typeface="Arial" charset="0"/>
              </a:rPr>
              <a:t>biệt</a:t>
            </a:r>
            <a:endParaRPr lang="en-US" dirty="0">
              <a:solidFill>
                <a:schemeClr val="tx1"/>
              </a:solidFill>
              <a:effectLst/>
              <a:latin typeface="Arial" charset="0"/>
            </a:endParaRPr>
          </a:p>
        </p:txBody>
      </p:sp>
      <p:sp>
        <p:nvSpPr>
          <p:cNvPr id="4" name="Slide Number Placeholder 3">
            <a:extLst>
              <a:ext uri="{FF2B5EF4-FFF2-40B4-BE49-F238E27FC236}">
                <a16:creationId xmlns="" xmlns:a16="http://schemas.microsoft.com/office/drawing/2014/main" id="{9F3040C0-05F1-4D74-BFE8-D672F1D251F0}"/>
              </a:ext>
            </a:extLst>
          </p:cNvPr>
          <p:cNvSpPr>
            <a:spLocks noGrp="1"/>
          </p:cNvSpPr>
          <p:nvPr>
            <p:ph type="sldNum" sz="quarter" idx="4"/>
          </p:nvPr>
        </p:nvSpPr>
        <p:spPr/>
        <p:txBody>
          <a:bodyPr/>
          <a:lstStyle/>
          <a:p>
            <a:fld id="{A70E8B96-6C17-404C-B209-86071FBA2009}" type="slidenum">
              <a:rPr lang="en-GB" smtClean="0"/>
              <a:pPr/>
              <a:t>8</a:t>
            </a:fld>
            <a:endParaRPr lang="en-GB"/>
          </a:p>
        </p:txBody>
      </p:sp>
      <p:sp>
        <p:nvSpPr>
          <p:cNvPr id="6" name="Footer Placeholder 5">
            <a:extLst>
              <a:ext uri="{FF2B5EF4-FFF2-40B4-BE49-F238E27FC236}">
                <a16:creationId xmlns="" xmlns:a16="http://schemas.microsoft.com/office/drawing/2014/main" id="{511B60FF-B5E3-4B27-ABDD-FD44CE3C42FF}"/>
              </a:ext>
            </a:extLst>
          </p:cNvPr>
          <p:cNvSpPr>
            <a:spLocks noGrp="1"/>
          </p:cNvSpPr>
          <p:nvPr>
            <p:ph type="ftr" sz="quarter" idx="3"/>
          </p:nvPr>
        </p:nvSpPr>
        <p:spPr/>
        <p:txBody>
          <a:bodyPr/>
          <a:lstStyle/>
          <a:p>
            <a:endParaRPr lang="en-GB"/>
          </a:p>
        </p:txBody>
      </p:sp>
      <p:pic>
        <p:nvPicPr>
          <p:cNvPr id="5" name="Picture 4"/>
          <p:cNvPicPr>
            <a:picLocks noChangeAspect="1"/>
          </p:cNvPicPr>
          <p:nvPr/>
        </p:nvPicPr>
        <p:blipFill>
          <a:blip r:embed="rId2"/>
          <a:stretch>
            <a:fillRect/>
          </a:stretch>
        </p:blipFill>
        <p:spPr>
          <a:xfrm>
            <a:off x="6600056" y="1700808"/>
            <a:ext cx="5328592" cy="4464496"/>
          </a:xfrm>
          <a:prstGeom prst="rect">
            <a:avLst/>
          </a:prstGeom>
        </p:spPr>
      </p:pic>
    </p:spTree>
    <p:extLst>
      <p:ext uri="{BB962C8B-B14F-4D97-AF65-F5344CB8AC3E}">
        <p14:creationId xmlns:p14="http://schemas.microsoft.com/office/powerpoint/2010/main" val="1125367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609600" y="188640"/>
            <a:ext cx="10972800" cy="1080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ctr">
              <a:buClrTx/>
              <a:buFontTx/>
              <a:buNone/>
              <a:defRPr/>
            </a:pPr>
            <a:r>
              <a:rPr lang="en-US" sz="3600" b="1" dirty="0">
                <a:solidFill>
                  <a:srgbClr val="FF0000"/>
                </a:solidFill>
              </a:rPr>
              <a:t>ĐỐI TƯỢNG ĐIỀU CHỈNH CỦA ĐẠO ĐỨC KINH DOANH </a:t>
            </a:r>
            <a:r>
              <a:rPr lang="en-US" sz="3600" b="1" dirty="0">
                <a:solidFill>
                  <a:srgbClr val="FFFFFF"/>
                </a:solidFill>
              </a:rPr>
              <a:t>ĐĐKD</a:t>
            </a:r>
          </a:p>
        </p:txBody>
      </p:sp>
      <p:sp>
        <p:nvSpPr>
          <p:cNvPr id="9218" name="Text Box 2"/>
          <p:cNvSpPr txBox="1">
            <a:spLocks noChangeArrowheads="1"/>
          </p:cNvSpPr>
          <p:nvPr/>
        </p:nvSpPr>
        <p:spPr bwMode="auto">
          <a:xfrm>
            <a:off x="191344" y="1484784"/>
            <a:ext cx="7776864"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1pPr>
            <a:lvl2pPr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911225" algn="l"/>
                <a:tab pos="1825625" algn="l"/>
                <a:tab pos="2740025" algn="l"/>
                <a:tab pos="3654425" algn="l"/>
                <a:tab pos="4568825" algn="l"/>
                <a:tab pos="5483225" algn="l"/>
                <a:tab pos="6397625" algn="l"/>
                <a:tab pos="7312025" algn="l"/>
                <a:tab pos="8226425" algn="l"/>
                <a:tab pos="9140825" algn="l"/>
                <a:tab pos="10055225" algn="l"/>
              </a:tabLst>
              <a:defRPr sz="1200">
                <a:solidFill>
                  <a:srgbClr val="2B166E"/>
                </a:solidFill>
                <a:latin typeface="Verdana" charset="0"/>
                <a:ea typeface="ＭＳ Ｐゴシック" charset="0"/>
                <a:cs typeface="Arial Unicode MS" charset="0"/>
              </a:defRPr>
            </a:lvl9pPr>
          </a:lstStyle>
          <a:p>
            <a:pPr marL="630237" lvl="1" indent="-457200">
              <a:lnSpc>
                <a:spcPct val="150000"/>
              </a:lnSpc>
              <a:spcBef>
                <a:spcPts val="700"/>
              </a:spcBef>
              <a:buClrTx/>
              <a:buFont typeface="Arial" panose="020B0604020202020204" pitchFamily="34" charset="0"/>
              <a:buChar char="•"/>
              <a:defRPr/>
            </a:pPr>
            <a:r>
              <a:rPr lang="en-US" sz="2800" dirty="0" err="1">
                <a:solidFill>
                  <a:schemeClr val="tx1"/>
                </a:solidFill>
                <a:latin typeface="Arial" charset="0"/>
              </a:rPr>
              <a:t>Đối</a:t>
            </a:r>
            <a:r>
              <a:rPr lang="en-US" sz="2800" dirty="0">
                <a:solidFill>
                  <a:schemeClr val="tx1"/>
                </a:solidFill>
                <a:latin typeface="Arial" charset="0"/>
              </a:rPr>
              <a:t> </a:t>
            </a:r>
            <a:r>
              <a:rPr lang="en-US" sz="2800" dirty="0" err="1">
                <a:solidFill>
                  <a:schemeClr val="tx1"/>
                </a:solidFill>
                <a:latin typeface="Arial" charset="0"/>
              </a:rPr>
              <a:t>tượng</a:t>
            </a:r>
            <a:r>
              <a:rPr lang="en-US" sz="2800" dirty="0">
                <a:solidFill>
                  <a:schemeClr val="tx1"/>
                </a:solidFill>
                <a:latin typeface="Arial" charset="0"/>
              </a:rPr>
              <a:t> </a:t>
            </a:r>
            <a:r>
              <a:rPr lang="en-US" sz="2800" dirty="0" err="1">
                <a:solidFill>
                  <a:schemeClr val="tx1"/>
                </a:solidFill>
                <a:latin typeface="Arial" charset="0"/>
              </a:rPr>
              <a:t>điều</a:t>
            </a:r>
            <a:r>
              <a:rPr lang="en-US" sz="2800" dirty="0">
                <a:solidFill>
                  <a:schemeClr val="tx1"/>
                </a:solidFill>
                <a:latin typeface="Arial" charset="0"/>
              </a:rPr>
              <a:t> </a:t>
            </a:r>
            <a:r>
              <a:rPr lang="en-US" sz="2800" dirty="0" err="1">
                <a:solidFill>
                  <a:schemeClr val="tx1"/>
                </a:solidFill>
                <a:latin typeface="Arial" charset="0"/>
              </a:rPr>
              <a:t>chỉnh</a:t>
            </a:r>
            <a:r>
              <a:rPr lang="en-US" sz="2800" dirty="0">
                <a:solidFill>
                  <a:schemeClr val="tx1"/>
                </a:solidFill>
                <a:latin typeface="Arial" charset="0"/>
              </a:rPr>
              <a:t> </a:t>
            </a:r>
            <a:r>
              <a:rPr lang="en-US" sz="2800" dirty="0" err="1">
                <a:solidFill>
                  <a:schemeClr val="tx1"/>
                </a:solidFill>
                <a:latin typeface="Arial" charset="0"/>
              </a:rPr>
              <a:t>của</a:t>
            </a:r>
            <a:r>
              <a:rPr lang="en-US" sz="2800" dirty="0">
                <a:solidFill>
                  <a:schemeClr val="tx1"/>
                </a:solidFill>
                <a:latin typeface="Arial" charset="0"/>
              </a:rPr>
              <a:t> </a:t>
            </a:r>
            <a:r>
              <a:rPr lang="en-US" sz="2800" dirty="0" err="1">
                <a:solidFill>
                  <a:schemeClr val="tx1"/>
                </a:solidFill>
                <a:latin typeface="Arial" charset="0"/>
              </a:rPr>
              <a:t>đạo</a:t>
            </a:r>
            <a:r>
              <a:rPr lang="en-US" sz="2800" dirty="0">
                <a:solidFill>
                  <a:schemeClr val="tx1"/>
                </a:solidFill>
                <a:latin typeface="Arial" charset="0"/>
              </a:rPr>
              <a:t> </a:t>
            </a:r>
            <a:r>
              <a:rPr lang="en-US" sz="2800" dirty="0" err="1">
                <a:solidFill>
                  <a:schemeClr val="tx1"/>
                </a:solidFill>
                <a:latin typeface="Arial" charset="0"/>
              </a:rPr>
              <a:t>đức</a:t>
            </a:r>
            <a:r>
              <a:rPr lang="en-US" sz="2800" dirty="0">
                <a:solidFill>
                  <a:schemeClr val="tx1"/>
                </a:solidFill>
                <a:latin typeface="Arial" charset="0"/>
              </a:rPr>
              <a:t> </a:t>
            </a:r>
            <a:r>
              <a:rPr lang="en-US" sz="2800" dirty="0" err="1">
                <a:solidFill>
                  <a:schemeClr val="tx1"/>
                </a:solidFill>
                <a:latin typeface="Arial" charset="0"/>
              </a:rPr>
              <a:t>kinh</a:t>
            </a:r>
            <a:r>
              <a:rPr lang="en-US" sz="2800" dirty="0">
                <a:solidFill>
                  <a:schemeClr val="tx1"/>
                </a:solidFill>
                <a:latin typeface="Arial" charset="0"/>
              </a:rPr>
              <a:t> </a:t>
            </a:r>
            <a:r>
              <a:rPr lang="en-US" sz="2800" dirty="0" err="1">
                <a:solidFill>
                  <a:schemeClr val="tx1"/>
                </a:solidFill>
                <a:latin typeface="Arial" charset="0"/>
              </a:rPr>
              <a:t>doanh</a:t>
            </a:r>
            <a:r>
              <a:rPr lang="en-US" sz="2800" dirty="0">
                <a:solidFill>
                  <a:schemeClr val="tx1"/>
                </a:solidFill>
                <a:latin typeface="Arial" charset="0"/>
              </a:rPr>
              <a:t> </a:t>
            </a:r>
            <a:r>
              <a:rPr lang="en-US" sz="2800" dirty="0" err="1">
                <a:solidFill>
                  <a:schemeClr val="tx1"/>
                </a:solidFill>
                <a:latin typeface="Arial" charset="0"/>
              </a:rPr>
              <a:t>là</a:t>
            </a:r>
            <a:r>
              <a:rPr lang="en-US" sz="2800" dirty="0">
                <a:solidFill>
                  <a:schemeClr val="tx1"/>
                </a:solidFill>
                <a:latin typeface="Arial" charset="0"/>
              </a:rPr>
              <a:t> </a:t>
            </a:r>
            <a:r>
              <a:rPr lang="en-US" sz="2800" dirty="0" err="1">
                <a:solidFill>
                  <a:schemeClr val="tx1"/>
                </a:solidFill>
                <a:latin typeface="Arial" charset="0"/>
              </a:rPr>
              <a:t>các</a:t>
            </a:r>
            <a:r>
              <a:rPr lang="en-US" sz="2800" dirty="0">
                <a:solidFill>
                  <a:schemeClr val="tx1"/>
                </a:solidFill>
                <a:latin typeface="Arial" charset="0"/>
              </a:rPr>
              <a:t> </a:t>
            </a:r>
            <a:r>
              <a:rPr lang="en-US" sz="2800" dirty="0" err="1">
                <a:solidFill>
                  <a:schemeClr val="tx1"/>
                </a:solidFill>
                <a:latin typeface="Arial" charset="0"/>
              </a:rPr>
              <a:t>chủ</a:t>
            </a:r>
            <a:r>
              <a:rPr lang="en-US" sz="2800" dirty="0">
                <a:solidFill>
                  <a:schemeClr val="tx1"/>
                </a:solidFill>
                <a:latin typeface="Arial" charset="0"/>
              </a:rPr>
              <a:t> </a:t>
            </a:r>
            <a:r>
              <a:rPr lang="en-US" sz="2800" dirty="0" err="1">
                <a:solidFill>
                  <a:schemeClr val="tx1"/>
                </a:solidFill>
                <a:latin typeface="Arial" charset="0"/>
              </a:rPr>
              <a:t>thể</a:t>
            </a:r>
            <a:r>
              <a:rPr lang="en-US" sz="2800" dirty="0">
                <a:solidFill>
                  <a:schemeClr val="tx1"/>
                </a:solidFill>
                <a:latin typeface="Arial" charset="0"/>
              </a:rPr>
              <a:t> </a:t>
            </a:r>
            <a:r>
              <a:rPr lang="en-US" sz="2800" dirty="0" err="1">
                <a:solidFill>
                  <a:schemeClr val="tx1"/>
                </a:solidFill>
                <a:latin typeface="Arial" charset="0"/>
              </a:rPr>
              <a:t>kinh</a:t>
            </a:r>
            <a:r>
              <a:rPr lang="en-US" sz="2800" dirty="0">
                <a:solidFill>
                  <a:schemeClr val="tx1"/>
                </a:solidFill>
                <a:latin typeface="Arial" charset="0"/>
              </a:rPr>
              <a:t> </a:t>
            </a:r>
            <a:r>
              <a:rPr lang="en-US" sz="2800" dirty="0" err="1">
                <a:solidFill>
                  <a:schemeClr val="tx1"/>
                </a:solidFill>
                <a:latin typeface="Arial" charset="0"/>
              </a:rPr>
              <a:t>doanh</a:t>
            </a:r>
            <a:r>
              <a:rPr lang="en-US" sz="2800" dirty="0">
                <a:solidFill>
                  <a:schemeClr val="tx1"/>
                </a:solidFill>
                <a:latin typeface="Arial" charset="0"/>
              </a:rPr>
              <a:t>. Theo </a:t>
            </a:r>
            <a:r>
              <a:rPr lang="en-US" sz="2800" dirty="0" err="1">
                <a:solidFill>
                  <a:schemeClr val="tx1"/>
                </a:solidFill>
                <a:latin typeface="Arial" charset="0"/>
              </a:rPr>
              <a:t>nghĩa</a:t>
            </a:r>
            <a:r>
              <a:rPr lang="en-US" sz="2800" dirty="0">
                <a:solidFill>
                  <a:schemeClr val="tx1"/>
                </a:solidFill>
                <a:latin typeface="Arial" charset="0"/>
              </a:rPr>
              <a:t> </a:t>
            </a:r>
            <a:r>
              <a:rPr lang="en-US" sz="2800" dirty="0" err="1">
                <a:solidFill>
                  <a:schemeClr val="tx1"/>
                </a:solidFill>
                <a:latin typeface="Arial" charset="0"/>
              </a:rPr>
              <a:t>rộng</a:t>
            </a:r>
            <a:r>
              <a:rPr lang="en-US" sz="2800" dirty="0">
                <a:solidFill>
                  <a:schemeClr val="tx1"/>
                </a:solidFill>
                <a:latin typeface="Arial" charset="0"/>
              </a:rPr>
              <a:t> </a:t>
            </a:r>
            <a:r>
              <a:rPr lang="en-US" sz="2800" dirty="0" err="1">
                <a:solidFill>
                  <a:schemeClr val="tx1"/>
                </a:solidFill>
                <a:latin typeface="Arial" charset="0"/>
              </a:rPr>
              <a:t>thì</a:t>
            </a:r>
            <a:r>
              <a:rPr lang="en-US" sz="2800" dirty="0">
                <a:solidFill>
                  <a:schemeClr val="tx1"/>
                </a:solidFill>
                <a:latin typeface="Arial" charset="0"/>
              </a:rPr>
              <a:t> </a:t>
            </a:r>
            <a:r>
              <a:rPr lang="en-US" sz="2800" dirty="0" err="1">
                <a:solidFill>
                  <a:schemeClr val="tx1"/>
                </a:solidFill>
                <a:latin typeface="Arial" charset="0"/>
              </a:rPr>
              <a:t>đó</a:t>
            </a:r>
            <a:r>
              <a:rPr lang="en-US" sz="2800" dirty="0">
                <a:solidFill>
                  <a:schemeClr val="tx1"/>
                </a:solidFill>
                <a:latin typeface="Arial" charset="0"/>
              </a:rPr>
              <a:t> </a:t>
            </a:r>
            <a:r>
              <a:rPr lang="en-US" sz="2800" dirty="0" err="1">
                <a:solidFill>
                  <a:schemeClr val="tx1"/>
                </a:solidFill>
                <a:latin typeface="Arial" charset="0"/>
              </a:rPr>
              <a:t>là</a:t>
            </a:r>
            <a:r>
              <a:rPr lang="en-US" sz="2800" dirty="0">
                <a:solidFill>
                  <a:schemeClr val="tx1"/>
                </a:solidFill>
                <a:latin typeface="Arial" charset="0"/>
              </a:rPr>
              <a:t> </a:t>
            </a:r>
            <a:r>
              <a:rPr lang="en-US" sz="2800" dirty="0" err="1">
                <a:solidFill>
                  <a:schemeClr val="tx1"/>
                </a:solidFill>
                <a:latin typeface="Arial" charset="0"/>
              </a:rPr>
              <a:t>tất</a:t>
            </a:r>
            <a:r>
              <a:rPr lang="en-US" sz="2800" dirty="0">
                <a:solidFill>
                  <a:schemeClr val="tx1"/>
                </a:solidFill>
                <a:latin typeface="Arial" charset="0"/>
              </a:rPr>
              <a:t> </a:t>
            </a:r>
            <a:r>
              <a:rPr lang="en-US" sz="2800" dirty="0" err="1">
                <a:solidFill>
                  <a:schemeClr val="tx1"/>
                </a:solidFill>
                <a:latin typeface="Arial" charset="0"/>
              </a:rPr>
              <a:t>cả</a:t>
            </a:r>
            <a:r>
              <a:rPr lang="en-US" sz="2800" dirty="0">
                <a:solidFill>
                  <a:schemeClr val="tx1"/>
                </a:solidFill>
                <a:latin typeface="Arial" charset="0"/>
              </a:rPr>
              <a:t> </a:t>
            </a:r>
            <a:r>
              <a:rPr lang="en-US" sz="2800" dirty="0" err="1">
                <a:solidFill>
                  <a:schemeClr val="tx1"/>
                </a:solidFill>
                <a:latin typeface="Arial" charset="0"/>
              </a:rPr>
              <a:t>những</a:t>
            </a:r>
            <a:r>
              <a:rPr lang="en-US" sz="2800" dirty="0">
                <a:solidFill>
                  <a:schemeClr val="tx1"/>
                </a:solidFill>
                <a:latin typeface="Arial" charset="0"/>
              </a:rPr>
              <a:t> ai </a:t>
            </a:r>
            <a:r>
              <a:rPr lang="en-US" sz="2800" dirty="0" err="1">
                <a:solidFill>
                  <a:schemeClr val="tx1"/>
                </a:solidFill>
                <a:latin typeface="Arial" charset="0"/>
              </a:rPr>
              <a:t>là</a:t>
            </a:r>
            <a:r>
              <a:rPr lang="en-US" sz="2800" dirty="0">
                <a:solidFill>
                  <a:schemeClr val="tx1"/>
                </a:solidFill>
                <a:latin typeface="Arial" charset="0"/>
              </a:rPr>
              <a:t> </a:t>
            </a:r>
            <a:r>
              <a:rPr lang="en-US" sz="2800" dirty="0" err="1">
                <a:solidFill>
                  <a:schemeClr val="tx1"/>
                </a:solidFill>
                <a:latin typeface="Arial" charset="0"/>
              </a:rPr>
              <a:t>chủ</a:t>
            </a:r>
            <a:r>
              <a:rPr lang="en-US" sz="2800" dirty="0">
                <a:solidFill>
                  <a:schemeClr val="tx1"/>
                </a:solidFill>
                <a:latin typeface="Arial" charset="0"/>
              </a:rPr>
              <a:t> </a:t>
            </a:r>
            <a:r>
              <a:rPr lang="en-US" sz="2800" dirty="0" err="1">
                <a:solidFill>
                  <a:schemeClr val="tx1"/>
                </a:solidFill>
                <a:latin typeface="Arial" charset="0"/>
              </a:rPr>
              <a:t>thể</a:t>
            </a:r>
            <a:r>
              <a:rPr lang="en-US" sz="2800" dirty="0">
                <a:solidFill>
                  <a:schemeClr val="tx1"/>
                </a:solidFill>
                <a:latin typeface="Arial" charset="0"/>
              </a:rPr>
              <a:t> </a:t>
            </a:r>
            <a:r>
              <a:rPr lang="en-US" sz="2800" dirty="0" err="1">
                <a:solidFill>
                  <a:schemeClr val="tx1"/>
                </a:solidFill>
                <a:latin typeface="Arial" charset="0"/>
              </a:rPr>
              <a:t>của</a:t>
            </a:r>
            <a:r>
              <a:rPr lang="en-US" sz="2800" dirty="0">
                <a:solidFill>
                  <a:schemeClr val="tx1"/>
                </a:solidFill>
                <a:latin typeface="Arial" charset="0"/>
              </a:rPr>
              <a:t> </a:t>
            </a:r>
            <a:r>
              <a:rPr lang="en-US" sz="2800" dirty="0" err="1">
                <a:solidFill>
                  <a:schemeClr val="tx1"/>
                </a:solidFill>
                <a:latin typeface="Arial" charset="0"/>
              </a:rPr>
              <a:t>các</a:t>
            </a:r>
            <a:r>
              <a:rPr lang="en-US" sz="2800" dirty="0">
                <a:solidFill>
                  <a:schemeClr val="tx1"/>
                </a:solidFill>
                <a:latin typeface="Arial" charset="0"/>
              </a:rPr>
              <a:t> </a:t>
            </a:r>
            <a:r>
              <a:rPr lang="en-US" sz="2800" dirty="0" err="1">
                <a:solidFill>
                  <a:schemeClr val="tx1"/>
                </a:solidFill>
                <a:latin typeface="Arial" charset="0"/>
              </a:rPr>
              <a:t>quan</a:t>
            </a:r>
            <a:r>
              <a:rPr lang="en-US" sz="2800" dirty="0">
                <a:solidFill>
                  <a:schemeClr val="tx1"/>
                </a:solidFill>
                <a:latin typeface="Arial" charset="0"/>
              </a:rPr>
              <a:t> </a:t>
            </a:r>
            <a:r>
              <a:rPr lang="en-US" sz="2800" dirty="0" err="1">
                <a:solidFill>
                  <a:schemeClr val="tx1"/>
                </a:solidFill>
                <a:latin typeface="Arial" charset="0"/>
              </a:rPr>
              <a:t>hệ</a:t>
            </a:r>
            <a:r>
              <a:rPr lang="en-US" sz="2800" dirty="0">
                <a:solidFill>
                  <a:schemeClr val="tx1"/>
                </a:solidFill>
                <a:latin typeface="Arial" charset="0"/>
              </a:rPr>
              <a:t> </a:t>
            </a:r>
            <a:r>
              <a:rPr lang="en-US" sz="2800" dirty="0" err="1">
                <a:solidFill>
                  <a:schemeClr val="tx1"/>
                </a:solidFill>
                <a:latin typeface="Arial" charset="0"/>
              </a:rPr>
              <a:t>và</a:t>
            </a:r>
            <a:r>
              <a:rPr lang="en-US" sz="2800" dirty="0">
                <a:solidFill>
                  <a:schemeClr val="tx1"/>
                </a:solidFill>
                <a:latin typeface="Arial" charset="0"/>
              </a:rPr>
              <a:t> </a:t>
            </a:r>
            <a:r>
              <a:rPr lang="en-US" sz="2800" dirty="0" err="1">
                <a:solidFill>
                  <a:schemeClr val="tx1"/>
                </a:solidFill>
                <a:latin typeface="Arial" charset="0"/>
              </a:rPr>
              <a:t>hành</a:t>
            </a:r>
            <a:r>
              <a:rPr lang="en-US" sz="2800" dirty="0">
                <a:solidFill>
                  <a:schemeClr val="tx1"/>
                </a:solidFill>
                <a:latin typeface="Arial" charset="0"/>
              </a:rPr>
              <a:t> vi </a:t>
            </a:r>
            <a:r>
              <a:rPr lang="en-US" sz="2800" dirty="0" err="1">
                <a:solidFill>
                  <a:schemeClr val="tx1"/>
                </a:solidFill>
                <a:latin typeface="Arial" charset="0"/>
              </a:rPr>
              <a:t>kinh</a:t>
            </a:r>
            <a:r>
              <a:rPr lang="en-US" sz="2800" dirty="0">
                <a:solidFill>
                  <a:schemeClr val="tx1"/>
                </a:solidFill>
                <a:latin typeface="Arial" charset="0"/>
              </a:rPr>
              <a:t> </a:t>
            </a:r>
            <a:r>
              <a:rPr lang="en-US" sz="2800" dirty="0" err="1">
                <a:solidFill>
                  <a:schemeClr val="tx1"/>
                </a:solidFill>
                <a:latin typeface="Arial" charset="0"/>
              </a:rPr>
              <a:t>doanh</a:t>
            </a:r>
            <a:r>
              <a:rPr lang="en-US" sz="2800" dirty="0">
                <a:solidFill>
                  <a:schemeClr val="tx1"/>
                </a:solidFill>
                <a:latin typeface="Arial" charset="0"/>
              </a:rPr>
              <a:t>:</a:t>
            </a:r>
          </a:p>
          <a:p>
            <a:pPr marL="1714500" lvl="3" indent="-342900">
              <a:lnSpc>
                <a:spcPct val="150000"/>
              </a:lnSpc>
              <a:spcBef>
                <a:spcPts val="600"/>
              </a:spcBef>
              <a:buClr>
                <a:srgbClr val="2B166E"/>
              </a:buClr>
              <a:buFont typeface="Courier New" panose="02070309020205020404" pitchFamily="49" charset="0"/>
              <a:buChar char="o"/>
              <a:defRPr/>
            </a:pPr>
            <a:r>
              <a:rPr lang="en-US" sz="2400" dirty="0" err="1">
                <a:solidFill>
                  <a:schemeClr val="tx1"/>
                </a:solidFill>
                <a:latin typeface="Arial" charset="0"/>
              </a:rPr>
              <a:t>Doanh</a:t>
            </a:r>
            <a:r>
              <a:rPr lang="en-US" sz="2400" dirty="0">
                <a:solidFill>
                  <a:schemeClr val="tx1"/>
                </a:solidFill>
                <a:latin typeface="Arial" charset="0"/>
              </a:rPr>
              <a:t> </a:t>
            </a:r>
            <a:r>
              <a:rPr lang="en-US" sz="2400" dirty="0" err="1">
                <a:solidFill>
                  <a:schemeClr val="tx1"/>
                </a:solidFill>
                <a:latin typeface="Arial" charset="0"/>
              </a:rPr>
              <a:t>nhân</a:t>
            </a:r>
            <a:endParaRPr lang="en-US" sz="2400" dirty="0">
              <a:solidFill>
                <a:schemeClr val="tx1"/>
              </a:solidFill>
              <a:latin typeface="Arial" charset="0"/>
            </a:endParaRPr>
          </a:p>
          <a:p>
            <a:pPr marL="1714500" lvl="3" indent="-342900">
              <a:lnSpc>
                <a:spcPct val="150000"/>
              </a:lnSpc>
              <a:spcBef>
                <a:spcPts val="600"/>
              </a:spcBef>
              <a:buClr>
                <a:srgbClr val="2B166E"/>
              </a:buClr>
              <a:buFont typeface="Courier New" panose="02070309020205020404" pitchFamily="49" charset="0"/>
              <a:buChar char="o"/>
              <a:defRPr/>
            </a:pPr>
            <a:r>
              <a:rPr lang="en-US" sz="2400" dirty="0" err="1">
                <a:solidFill>
                  <a:schemeClr val="tx1"/>
                </a:solidFill>
                <a:latin typeface="Arial" charset="0"/>
              </a:rPr>
              <a:t>Khách</a:t>
            </a:r>
            <a:r>
              <a:rPr lang="en-US" sz="2400" dirty="0">
                <a:solidFill>
                  <a:schemeClr val="tx1"/>
                </a:solidFill>
                <a:latin typeface="Arial" charset="0"/>
              </a:rPr>
              <a:t> </a:t>
            </a:r>
            <a:r>
              <a:rPr lang="en-US" sz="2400" dirty="0" err="1">
                <a:solidFill>
                  <a:schemeClr val="tx1"/>
                </a:solidFill>
                <a:latin typeface="Arial" charset="0"/>
              </a:rPr>
              <a:t>hàng</a:t>
            </a:r>
            <a:endParaRPr lang="en-US" sz="2400" dirty="0">
              <a:solidFill>
                <a:schemeClr val="tx1"/>
              </a:solidFill>
              <a:latin typeface="Arial" charset="0"/>
            </a:endParaRPr>
          </a:p>
          <a:p>
            <a:pPr marL="1714500" lvl="3" indent="-342900">
              <a:lnSpc>
                <a:spcPct val="150000"/>
              </a:lnSpc>
              <a:spcBef>
                <a:spcPts val="600"/>
              </a:spcBef>
              <a:buClr>
                <a:srgbClr val="2B166E"/>
              </a:buClr>
              <a:buFont typeface="Courier New" panose="02070309020205020404" pitchFamily="49" charset="0"/>
              <a:buChar char="o"/>
              <a:defRPr/>
            </a:pPr>
            <a:r>
              <a:rPr lang="en-US" sz="2400" dirty="0">
                <a:solidFill>
                  <a:schemeClr val="tx1"/>
                </a:solidFill>
                <a:latin typeface="Arial" charset="0"/>
              </a:rPr>
              <a:t>Các </a:t>
            </a:r>
            <a:r>
              <a:rPr lang="en-US" sz="2400" dirty="0" err="1">
                <a:solidFill>
                  <a:schemeClr val="tx1"/>
                </a:solidFill>
                <a:latin typeface="Arial" charset="0"/>
              </a:rPr>
              <a:t>chủ</a:t>
            </a:r>
            <a:r>
              <a:rPr lang="en-US" sz="2400" dirty="0">
                <a:solidFill>
                  <a:schemeClr val="tx1"/>
                </a:solidFill>
                <a:latin typeface="Arial" charset="0"/>
              </a:rPr>
              <a:t> </a:t>
            </a:r>
            <a:r>
              <a:rPr lang="en-US" sz="2400" dirty="0" err="1">
                <a:solidFill>
                  <a:schemeClr val="tx1"/>
                </a:solidFill>
                <a:latin typeface="Arial" charset="0"/>
              </a:rPr>
              <a:t>thể</a:t>
            </a:r>
            <a:r>
              <a:rPr lang="en-US" sz="2400" dirty="0">
                <a:solidFill>
                  <a:schemeClr val="tx1"/>
                </a:solidFill>
                <a:latin typeface="Arial" charset="0"/>
              </a:rPr>
              <a:t> </a:t>
            </a:r>
            <a:r>
              <a:rPr lang="en-US" sz="2400" dirty="0" err="1">
                <a:solidFill>
                  <a:schemeClr val="tx1"/>
                </a:solidFill>
                <a:latin typeface="Arial" charset="0"/>
              </a:rPr>
              <a:t>khác</a:t>
            </a:r>
            <a:r>
              <a:rPr lang="en-US" sz="2400" dirty="0">
                <a:solidFill>
                  <a:schemeClr val="tx1"/>
                </a:solidFill>
                <a:latin typeface="Arial" charset="0"/>
              </a:rPr>
              <a:t> </a:t>
            </a:r>
            <a:r>
              <a:rPr lang="en-US" sz="2400" dirty="0" err="1">
                <a:solidFill>
                  <a:schemeClr val="tx1"/>
                </a:solidFill>
                <a:latin typeface="Arial" charset="0"/>
              </a:rPr>
              <a:t>có</a:t>
            </a:r>
            <a:r>
              <a:rPr lang="en-US" sz="2400" dirty="0">
                <a:solidFill>
                  <a:schemeClr val="tx1"/>
                </a:solidFill>
                <a:latin typeface="Arial" charset="0"/>
              </a:rPr>
              <a:t> </a:t>
            </a:r>
            <a:r>
              <a:rPr lang="en-US" sz="2400" dirty="0" err="1">
                <a:solidFill>
                  <a:schemeClr val="tx1"/>
                </a:solidFill>
                <a:latin typeface="Arial" charset="0"/>
              </a:rPr>
              <a:t>liên</a:t>
            </a:r>
            <a:r>
              <a:rPr lang="en-US" sz="2400" dirty="0">
                <a:solidFill>
                  <a:schemeClr val="tx1"/>
                </a:solidFill>
                <a:latin typeface="Arial" charset="0"/>
              </a:rPr>
              <a:t> </a:t>
            </a:r>
            <a:r>
              <a:rPr lang="en-US" sz="2400" dirty="0" err="1">
                <a:solidFill>
                  <a:schemeClr val="tx1"/>
                </a:solidFill>
                <a:latin typeface="Arial" charset="0"/>
              </a:rPr>
              <a:t>quan</a:t>
            </a:r>
            <a:endParaRPr lang="en-US" sz="2400" dirty="0">
              <a:solidFill>
                <a:schemeClr val="tx1"/>
              </a:solidFill>
              <a:latin typeface="Arial" charset="0"/>
            </a:endParaRPr>
          </a:p>
        </p:txBody>
      </p:sp>
      <p:sp>
        <p:nvSpPr>
          <p:cNvPr id="9219" name="Text Box 3"/>
          <p:cNvSpPr txBox="1">
            <a:spLocks noChangeArrowheads="1"/>
          </p:cNvSpPr>
          <p:nvPr/>
        </p:nvSpPr>
        <p:spPr bwMode="auto">
          <a:xfrm>
            <a:off x="406400" y="6477001"/>
            <a:ext cx="284480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buClrTx/>
              <a:buFontTx/>
              <a:buNone/>
              <a:defRPr/>
            </a:pPr>
            <a:endParaRPr lang="en-US" dirty="0">
              <a:effectLst>
                <a:outerShdw blurRad="38100" dist="38100" dir="2700000" algn="tl">
                  <a:srgbClr val="DDDDDD"/>
                </a:outerShdw>
              </a:effectLst>
            </a:endParaRPr>
          </a:p>
        </p:txBody>
      </p:sp>
      <p:sp>
        <p:nvSpPr>
          <p:cNvPr id="9221" name="Text Box 5"/>
          <p:cNvSpPr txBox="1">
            <a:spLocks noChangeArrowheads="1"/>
          </p:cNvSpPr>
          <p:nvPr/>
        </p:nvSpPr>
        <p:spPr bwMode="auto">
          <a:xfrm>
            <a:off x="7924800" y="6480176"/>
            <a:ext cx="3860800"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5pPr>
            <a:lvl6pPr marL="25146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6pPr>
            <a:lvl7pPr marL="29718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7pPr>
            <a:lvl8pPr marL="34290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8pPr>
            <a:lvl9pPr marL="3886200" indent="-228600"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2B166E"/>
                </a:solidFill>
                <a:latin typeface="Verdana" charset="0"/>
                <a:ea typeface="ＭＳ Ｐゴシック" charset="0"/>
                <a:cs typeface="Arial Unicode MS" charset="0"/>
              </a:defRPr>
            </a:lvl9pPr>
          </a:lstStyle>
          <a:p>
            <a:pPr algn="r">
              <a:buClrTx/>
              <a:buFontTx/>
              <a:buNone/>
              <a:defRPr/>
            </a:pPr>
            <a:endParaRPr lang="en-US" dirty="0">
              <a:effectLst>
                <a:outerShdw blurRad="38100" dist="38100" dir="2700000" algn="tl">
                  <a:srgbClr val="DDDDDD"/>
                </a:outerShdw>
              </a:effectLst>
            </a:endParaRPr>
          </a:p>
        </p:txBody>
      </p:sp>
      <p:sp>
        <p:nvSpPr>
          <p:cNvPr id="3" name="Footer Placeholder 2"/>
          <p:cNvSpPr>
            <a:spLocks noGrp="1"/>
          </p:cNvSpPr>
          <p:nvPr>
            <p:ph type="ftr" sz="quarter" idx="12"/>
          </p:nvPr>
        </p:nvSpPr>
        <p:spPr/>
        <p:txBody>
          <a:bodyPr/>
          <a:lstStyle/>
          <a:p>
            <a:pPr>
              <a:defRPr/>
            </a:pPr>
            <a:r>
              <a:rPr lang="en-US"/>
              <a:t>VHKD</a:t>
            </a:r>
          </a:p>
        </p:txBody>
      </p:sp>
      <p:sp>
        <p:nvSpPr>
          <p:cNvPr id="4" name="Slide Number Placeholder 3"/>
          <p:cNvSpPr>
            <a:spLocks noGrp="1"/>
          </p:cNvSpPr>
          <p:nvPr>
            <p:ph type="sldNum" sz="quarter" idx="11"/>
          </p:nvPr>
        </p:nvSpPr>
        <p:spPr/>
        <p:txBody>
          <a:bodyPr/>
          <a:lstStyle/>
          <a:p>
            <a:pPr>
              <a:defRPr/>
            </a:pPr>
            <a:fld id="{88FBC5B2-115C-F942-8851-2FB4927C1921}" type="slidenum">
              <a:rPr lang="en-US" smtClean="0"/>
              <a:pPr>
                <a:defRPr/>
              </a:pPr>
              <a:t>9</a:t>
            </a:fld>
            <a:endParaRPr lang="en-US"/>
          </a:p>
        </p:txBody>
      </p:sp>
      <p:pic>
        <p:nvPicPr>
          <p:cNvPr id="2" name="Picture 1"/>
          <p:cNvPicPr>
            <a:picLocks noChangeAspect="1"/>
          </p:cNvPicPr>
          <p:nvPr/>
        </p:nvPicPr>
        <p:blipFill>
          <a:blip r:embed="rId3"/>
          <a:stretch>
            <a:fillRect/>
          </a:stretch>
        </p:blipFill>
        <p:spPr>
          <a:xfrm>
            <a:off x="8040216" y="1556792"/>
            <a:ext cx="3852540" cy="4608512"/>
          </a:xfrm>
          <a:prstGeom prst="rect">
            <a:avLst/>
          </a:prstGeom>
        </p:spPr>
      </p:pic>
    </p:spTree>
    <p:extLst>
      <p:ext uri="{BB962C8B-B14F-4D97-AF65-F5344CB8AC3E}">
        <p14:creationId xmlns:p14="http://schemas.microsoft.com/office/powerpoint/2010/main" val="135738621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plate 2016">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400" dirty="0" smtClean="0">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TemplateBK_2018.11_Wide</Template>
  <TotalTime>4075</TotalTime>
  <Words>2506</Words>
  <Application>Microsoft Macintosh PowerPoint</Application>
  <PresentationFormat>Custom</PresentationFormat>
  <Paragraphs>256</Paragraphs>
  <Slides>53</Slides>
  <Notes>19</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template 2016</vt:lpstr>
      <vt:lpstr>CHƯƠNG 3 ĐẠO ĐỨC KINH DOANH  VÀ TRÁCH NHIỆM XÃ HỘI</vt:lpstr>
      <vt:lpstr>MỤC TIÊU CHƯƠNG 3</vt:lpstr>
      <vt:lpstr>PowerPoint Presentation</vt:lpstr>
      <vt:lpstr>KHÁI NIỆM, VAI TRÒ CỦA ĐẠO ĐỨC KINH DOANH</vt:lpstr>
      <vt:lpstr>PowerPoint Presentation</vt:lpstr>
      <vt:lpstr>PowerPoint Presentation</vt:lpstr>
      <vt:lpstr>PowerPoint Presentation</vt:lpstr>
      <vt:lpstr>CÁC NGUYÊN TẮC VÀ CHUẨN MỰC CỦA ĐẠO ĐỨC KINH DOANH</vt:lpstr>
      <vt:lpstr>PowerPoint Presentation</vt:lpstr>
      <vt:lpstr>PowerPoint Presentation</vt:lpstr>
      <vt:lpstr>VAI TRÒ CỦA ĐẠO ĐỨC KINH DOANH (tiếp)</vt:lpstr>
      <vt:lpstr>VAI TRÒ CỦA ĐẠO ĐỨC KINH DOANH</vt:lpstr>
      <vt:lpstr>TRÁCH NHIỆM XÃ HỘI CỦA DOANH NGHIỆP</vt:lpstr>
      <vt:lpstr>PowerPoint Presentation</vt:lpstr>
      <vt:lpstr>KHÁI NIỆM TRÁCH NHIỆM XÃ HỘI</vt:lpstr>
      <vt:lpstr>PowerPoint Presentation</vt:lpstr>
      <vt:lpstr>NGHĨA VỤ KINH TẾ</vt:lpstr>
      <vt:lpstr>NGHĨA VỤ KINH TẾ</vt:lpstr>
      <vt:lpstr>NGHĨA VỤ KINH TẾ</vt:lpstr>
      <vt:lpstr>NGHĨA VỤ KINH TẾ</vt:lpstr>
      <vt:lpstr>NGHĨA VỤ PHÁP LÝ</vt:lpstr>
      <vt:lpstr>NGHĨA VỤ ĐẠO ĐỨC</vt:lpstr>
      <vt:lpstr>PowerPoint Presentation</vt:lpstr>
      <vt:lpstr>ĐẠO ĐỨC KINH DOANH VÀ TRÁCH NHIỆM XÃ HỘI</vt:lpstr>
      <vt:lpstr>PowerPoint Presentation</vt:lpstr>
      <vt:lpstr>ĐẠO ĐỨC KINH DOANH CỦA SAM SUNG</vt:lpstr>
      <vt:lpstr>TRÁCH NHIỆM XÃ HỘI CỦA VINAMILK</vt:lpstr>
      <vt:lpstr>VÍ DỤ VỀ  ĐẠO ĐỨC KINH DOANH VÀ TRÁCH NHIỆM XÃ HỘI  CỦA DOANH NGHIỆP </vt:lpstr>
      <vt:lpstr>VÍ DỤ VỀ  ĐẠO ĐỨC KINH DOANH VÀ TRÁCH NHIỆM XÃ HỘI CỦA DOANH NGHIỆP</vt:lpstr>
      <vt:lpstr> VÍ DỤ VỀ VI PHẠM ĐẠO ĐỨC KINH DOANH VÀ TRÁCH NHIỆM XÃ HỘI CỦA DOANH NGHIỆP </vt:lpstr>
      <vt:lpstr>VÍ DỤ VỀ VI PHẠM ĐẠO ĐỨC KINH DOANH VÀ TRÁCH NHIỆM XÃ HỘI CỦA DOANH NGHIỆP</vt:lpstr>
      <vt:lpstr>VÍ DỤ VỀ VI PHẠM ĐẠO ĐỨC KINH DOANH VÀ TRÁCH NHIỆM  XÃ HỘI CỦA DOANH NGHIỆP</vt:lpstr>
      <vt:lpstr>PowerPoint Presentation</vt:lpstr>
      <vt:lpstr>PowerPoint Presentation</vt:lpstr>
      <vt:lpstr>PowerPoint Presentation</vt:lpstr>
      <vt:lpstr>PowerPoint Presentation</vt:lpstr>
      <vt:lpstr>PowerPoint Presentation</vt:lpstr>
      <vt:lpstr>MỤC ĐÍCH SỬ DỤNG  </vt:lpstr>
      <vt:lpstr>PowerPoint Presentation</vt:lpstr>
      <vt:lpstr>TÁC ĐỘNG</vt:lpstr>
      <vt:lpstr>PowerPoint Presentation</vt:lpstr>
      <vt:lpstr>Cơ chế</vt:lpstr>
      <vt:lpstr>PowerPoint Presentation</vt:lpstr>
      <vt:lpstr>PowerPoint Presentation</vt:lpstr>
      <vt:lpstr>MỘT SỐ KHÍA CẠNH BIỂU HIỆN  CỦA ĐẠO ĐỨC KINH DOANH</vt:lpstr>
      <vt:lpstr>PowerPoint Presentation</vt:lpstr>
      <vt:lpstr>ĐẠO ĐỨC KINH DOANH TRONG QUẢN TRỊ NGUỒN NHÂN LỰC</vt:lpstr>
      <vt:lpstr>ĐẠO ĐỨC KINH DOANH TRONG QUẢN TRỊ NGUỒN NHÂN LỰC</vt:lpstr>
      <vt:lpstr>ĐẠO ĐỨC KINH DOANH TRONG QUẢN TRỊ NGUỒN NHÂN LỰC</vt:lpstr>
      <vt:lpstr>PowerPoint Presentation</vt:lpstr>
      <vt:lpstr>PowerPoint Presentation</vt:lpstr>
      <vt:lpstr>PowerPoint Presentation</vt:lpstr>
      <vt:lpstr>PowerPoint Presentation</vt:lpstr>
    </vt:vector>
  </TitlesOfParts>
  <Company>DHBKHN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1 GIỚI THIỆU CHUNG VỀ THỐNG KÊ</dc:title>
  <dc:creator>Nguyen Tien Dung</dc:creator>
  <cp:lastModifiedBy>Admin</cp:lastModifiedBy>
  <cp:revision>113</cp:revision>
  <cp:lastPrinted>2018-04-16T08:06:41Z</cp:lastPrinted>
  <dcterms:created xsi:type="dcterms:W3CDTF">2016-08-20T07:20:07Z</dcterms:created>
  <dcterms:modified xsi:type="dcterms:W3CDTF">2021-02-18T04:33:01Z</dcterms:modified>
</cp:coreProperties>
</file>